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notesMasterIdLst>
    <p:notesMasterId r:id="rId23"/>
  </p:notesMasterIdLst>
  <p:sldIdLst>
    <p:sldId id="256" r:id="rId2"/>
    <p:sldId id="258" r:id="rId3"/>
    <p:sldId id="272" r:id="rId4"/>
    <p:sldId id="277" r:id="rId5"/>
    <p:sldId id="273" r:id="rId6"/>
    <p:sldId id="280" r:id="rId7"/>
    <p:sldId id="281" r:id="rId8"/>
    <p:sldId id="259" r:id="rId9"/>
    <p:sldId id="278" r:id="rId10"/>
    <p:sldId id="276" r:id="rId11"/>
    <p:sldId id="266" r:id="rId12"/>
    <p:sldId id="274" r:id="rId13"/>
    <p:sldId id="275" r:id="rId14"/>
    <p:sldId id="260" r:id="rId15"/>
    <p:sldId id="279" r:id="rId16"/>
    <p:sldId id="262" r:id="rId17"/>
    <p:sldId id="261" r:id="rId18"/>
    <p:sldId id="263" r:id="rId19"/>
    <p:sldId id="271" r:id="rId20"/>
    <p:sldId id="282" r:id="rId21"/>
    <p:sldId id="265"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snapToGrid="0">
      <p:cViewPr varScale="1">
        <p:scale>
          <a:sx n="68" d="100"/>
          <a:sy n="68" d="100"/>
        </p:scale>
        <p:origin x="7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B0A993-ABB2-4E58-A242-9963E5A7C838}" type="doc">
      <dgm:prSet loTypeId="urn:microsoft.com/office/officeart/2005/8/layout/hierarchy3" loCatId="hierarchy" qsTypeId="urn:microsoft.com/office/officeart/2005/8/quickstyle/simple1" qsCatId="simple" csTypeId="urn:microsoft.com/office/officeart/2005/8/colors/colorful5" csCatId="colorful"/>
      <dgm:spPr/>
      <dgm:t>
        <a:bodyPr/>
        <a:lstStyle/>
        <a:p>
          <a:endParaRPr lang="en-US"/>
        </a:p>
      </dgm:t>
    </dgm:pt>
    <dgm:pt modelId="{32DB8AEA-A6DF-4546-A16F-6FF8A57368E4}">
      <dgm:prSet/>
      <dgm:spPr/>
      <dgm:t>
        <a:bodyPr/>
        <a:lstStyle/>
        <a:p>
          <a:r>
            <a:rPr lang="en-US"/>
            <a:t>First Day of School August 23, 2021</a:t>
          </a:r>
        </a:p>
      </dgm:t>
    </dgm:pt>
    <dgm:pt modelId="{745CF5E3-AB54-42E7-896B-60C79E183FCE}" type="parTrans" cxnId="{ACF447D5-51A9-4F3D-A236-7820C90680AD}">
      <dgm:prSet/>
      <dgm:spPr/>
      <dgm:t>
        <a:bodyPr/>
        <a:lstStyle/>
        <a:p>
          <a:endParaRPr lang="en-US"/>
        </a:p>
      </dgm:t>
    </dgm:pt>
    <dgm:pt modelId="{2AC10A67-ECDE-4820-86B0-EFA1A893EA28}" type="sibTrans" cxnId="{ACF447D5-51A9-4F3D-A236-7820C90680AD}">
      <dgm:prSet/>
      <dgm:spPr/>
      <dgm:t>
        <a:bodyPr/>
        <a:lstStyle/>
        <a:p>
          <a:endParaRPr lang="en-US"/>
        </a:p>
      </dgm:t>
    </dgm:pt>
    <dgm:pt modelId="{5FA6BBD5-F925-4616-8616-2EEBAC43EC97}">
      <dgm:prSet/>
      <dgm:spPr/>
      <dgm:t>
        <a:bodyPr/>
        <a:lstStyle/>
        <a:p>
          <a:r>
            <a:rPr lang="en-US"/>
            <a:t>Student Hours 7:30-3:00</a:t>
          </a:r>
        </a:p>
      </dgm:t>
    </dgm:pt>
    <dgm:pt modelId="{D0FB01A4-C255-4E2B-94F9-4D5F9B590DA1}" type="parTrans" cxnId="{53BB97AC-2EB0-4902-BA57-51B74191CE12}">
      <dgm:prSet/>
      <dgm:spPr/>
      <dgm:t>
        <a:bodyPr/>
        <a:lstStyle/>
        <a:p>
          <a:endParaRPr lang="en-US"/>
        </a:p>
      </dgm:t>
    </dgm:pt>
    <dgm:pt modelId="{08F21B34-CE62-4E8B-8647-EE737E47D7FE}" type="sibTrans" cxnId="{53BB97AC-2EB0-4902-BA57-51B74191CE12}">
      <dgm:prSet/>
      <dgm:spPr/>
      <dgm:t>
        <a:bodyPr/>
        <a:lstStyle/>
        <a:p>
          <a:endParaRPr lang="en-US"/>
        </a:p>
      </dgm:t>
    </dgm:pt>
    <dgm:pt modelId="{E37EC311-7A78-4C4E-9B7F-BC137650C46B}" type="pres">
      <dgm:prSet presAssocID="{3FB0A993-ABB2-4E58-A242-9963E5A7C838}" presName="diagram" presStyleCnt="0">
        <dgm:presLayoutVars>
          <dgm:chPref val="1"/>
          <dgm:dir/>
          <dgm:animOne val="branch"/>
          <dgm:animLvl val="lvl"/>
          <dgm:resizeHandles/>
        </dgm:presLayoutVars>
      </dgm:prSet>
      <dgm:spPr/>
    </dgm:pt>
    <dgm:pt modelId="{C5D3DFBA-4259-4C26-8B29-A0DF48BDC9F8}" type="pres">
      <dgm:prSet presAssocID="{32DB8AEA-A6DF-4546-A16F-6FF8A57368E4}" presName="root" presStyleCnt="0"/>
      <dgm:spPr/>
    </dgm:pt>
    <dgm:pt modelId="{BA908EBB-AE01-41C7-B3CC-7DCDF511BC47}" type="pres">
      <dgm:prSet presAssocID="{32DB8AEA-A6DF-4546-A16F-6FF8A57368E4}" presName="rootComposite" presStyleCnt="0"/>
      <dgm:spPr/>
    </dgm:pt>
    <dgm:pt modelId="{89D49171-5880-43B5-86B4-C366654E67AC}" type="pres">
      <dgm:prSet presAssocID="{32DB8AEA-A6DF-4546-A16F-6FF8A57368E4}" presName="rootText" presStyleLbl="node1" presStyleIdx="0" presStyleCnt="2"/>
      <dgm:spPr/>
    </dgm:pt>
    <dgm:pt modelId="{AD62C730-ED0D-4182-9E06-815CC82F2BCE}" type="pres">
      <dgm:prSet presAssocID="{32DB8AEA-A6DF-4546-A16F-6FF8A57368E4}" presName="rootConnector" presStyleLbl="node1" presStyleIdx="0" presStyleCnt="2"/>
      <dgm:spPr/>
    </dgm:pt>
    <dgm:pt modelId="{E2A8E9E8-2EFF-42B8-9E1B-BD0C46AC5412}" type="pres">
      <dgm:prSet presAssocID="{32DB8AEA-A6DF-4546-A16F-6FF8A57368E4}" presName="childShape" presStyleCnt="0"/>
      <dgm:spPr/>
    </dgm:pt>
    <dgm:pt modelId="{68586DDE-6B6E-43FB-8E42-306C014F58C4}" type="pres">
      <dgm:prSet presAssocID="{5FA6BBD5-F925-4616-8616-2EEBAC43EC97}" presName="root" presStyleCnt="0"/>
      <dgm:spPr/>
    </dgm:pt>
    <dgm:pt modelId="{24ED5468-C36B-49C1-BAA2-2AA2FC53089A}" type="pres">
      <dgm:prSet presAssocID="{5FA6BBD5-F925-4616-8616-2EEBAC43EC97}" presName="rootComposite" presStyleCnt="0"/>
      <dgm:spPr/>
    </dgm:pt>
    <dgm:pt modelId="{C3D6A336-D391-42FC-8E87-CA6D80BDA784}" type="pres">
      <dgm:prSet presAssocID="{5FA6BBD5-F925-4616-8616-2EEBAC43EC97}" presName="rootText" presStyleLbl="node1" presStyleIdx="1" presStyleCnt="2"/>
      <dgm:spPr/>
    </dgm:pt>
    <dgm:pt modelId="{1853E647-11A4-44E4-A686-1B97035FC788}" type="pres">
      <dgm:prSet presAssocID="{5FA6BBD5-F925-4616-8616-2EEBAC43EC97}" presName="rootConnector" presStyleLbl="node1" presStyleIdx="1" presStyleCnt="2"/>
      <dgm:spPr/>
    </dgm:pt>
    <dgm:pt modelId="{F597EFEE-62BD-4FBC-8563-7C41F0F82F73}" type="pres">
      <dgm:prSet presAssocID="{5FA6BBD5-F925-4616-8616-2EEBAC43EC97}" presName="childShape" presStyleCnt="0"/>
      <dgm:spPr/>
    </dgm:pt>
  </dgm:ptLst>
  <dgm:cxnLst>
    <dgm:cxn modelId="{35CD6E22-8BFB-4574-8385-52B39F9129A7}" type="presOf" srcId="{3FB0A993-ABB2-4E58-A242-9963E5A7C838}" destId="{E37EC311-7A78-4C4E-9B7F-BC137650C46B}" srcOrd="0" destOrd="0" presId="urn:microsoft.com/office/officeart/2005/8/layout/hierarchy3"/>
    <dgm:cxn modelId="{EB816FAB-E2FB-41D2-A1B2-158A4BA6110D}" type="presOf" srcId="{5FA6BBD5-F925-4616-8616-2EEBAC43EC97}" destId="{1853E647-11A4-44E4-A686-1B97035FC788}" srcOrd="1" destOrd="0" presId="urn:microsoft.com/office/officeart/2005/8/layout/hierarchy3"/>
    <dgm:cxn modelId="{53BB97AC-2EB0-4902-BA57-51B74191CE12}" srcId="{3FB0A993-ABB2-4E58-A242-9963E5A7C838}" destId="{5FA6BBD5-F925-4616-8616-2EEBAC43EC97}" srcOrd="1" destOrd="0" parTransId="{D0FB01A4-C255-4E2B-94F9-4D5F9B590DA1}" sibTransId="{08F21B34-CE62-4E8B-8647-EE737E47D7FE}"/>
    <dgm:cxn modelId="{ABCD87B4-B67A-46DA-A0DD-B20E53B3C0D8}" type="presOf" srcId="{32DB8AEA-A6DF-4546-A16F-6FF8A57368E4}" destId="{AD62C730-ED0D-4182-9E06-815CC82F2BCE}" srcOrd="1" destOrd="0" presId="urn:microsoft.com/office/officeart/2005/8/layout/hierarchy3"/>
    <dgm:cxn modelId="{ACF447D5-51A9-4F3D-A236-7820C90680AD}" srcId="{3FB0A993-ABB2-4E58-A242-9963E5A7C838}" destId="{32DB8AEA-A6DF-4546-A16F-6FF8A57368E4}" srcOrd="0" destOrd="0" parTransId="{745CF5E3-AB54-42E7-896B-60C79E183FCE}" sibTransId="{2AC10A67-ECDE-4820-86B0-EFA1A893EA28}"/>
    <dgm:cxn modelId="{B72448F4-85AF-4858-8405-7A7C19F350E3}" type="presOf" srcId="{32DB8AEA-A6DF-4546-A16F-6FF8A57368E4}" destId="{89D49171-5880-43B5-86B4-C366654E67AC}" srcOrd="0" destOrd="0" presId="urn:microsoft.com/office/officeart/2005/8/layout/hierarchy3"/>
    <dgm:cxn modelId="{8EDB98F6-D82A-488B-8AB9-D15DF786CC2B}" type="presOf" srcId="{5FA6BBD5-F925-4616-8616-2EEBAC43EC97}" destId="{C3D6A336-D391-42FC-8E87-CA6D80BDA784}" srcOrd="0" destOrd="0" presId="urn:microsoft.com/office/officeart/2005/8/layout/hierarchy3"/>
    <dgm:cxn modelId="{9E7D4AED-A8DB-489F-9623-3B39A292E017}" type="presParOf" srcId="{E37EC311-7A78-4C4E-9B7F-BC137650C46B}" destId="{C5D3DFBA-4259-4C26-8B29-A0DF48BDC9F8}" srcOrd="0" destOrd="0" presId="urn:microsoft.com/office/officeart/2005/8/layout/hierarchy3"/>
    <dgm:cxn modelId="{28B90388-C9CD-4C8D-BF8A-B0AC593C13D9}" type="presParOf" srcId="{C5D3DFBA-4259-4C26-8B29-A0DF48BDC9F8}" destId="{BA908EBB-AE01-41C7-B3CC-7DCDF511BC47}" srcOrd="0" destOrd="0" presId="urn:microsoft.com/office/officeart/2005/8/layout/hierarchy3"/>
    <dgm:cxn modelId="{FB11D160-AD01-4F87-AE51-1764E1DB42E7}" type="presParOf" srcId="{BA908EBB-AE01-41C7-B3CC-7DCDF511BC47}" destId="{89D49171-5880-43B5-86B4-C366654E67AC}" srcOrd="0" destOrd="0" presId="urn:microsoft.com/office/officeart/2005/8/layout/hierarchy3"/>
    <dgm:cxn modelId="{CD24A35B-6236-41EC-A8BA-FBF83B682D7E}" type="presParOf" srcId="{BA908EBB-AE01-41C7-B3CC-7DCDF511BC47}" destId="{AD62C730-ED0D-4182-9E06-815CC82F2BCE}" srcOrd="1" destOrd="0" presId="urn:microsoft.com/office/officeart/2005/8/layout/hierarchy3"/>
    <dgm:cxn modelId="{5C9DC891-626E-4ADD-8C02-4273C232FE3A}" type="presParOf" srcId="{C5D3DFBA-4259-4C26-8B29-A0DF48BDC9F8}" destId="{E2A8E9E8-2EFF-42B8-9E1B-BD0C46AC5412}" srcOrd="1" destOrd="0" presId="urn:microsoft.com/office/officeart/2005/8/layout/hierarchy3"/>
    <dgm:cxn modelId="{57B063E1-9761-44FE-8F1D-298F9A07A5C4}" type="presParOf" srcId="{E37EC311-7A78-4C4E-9B7F-BC137650C46B}" destId="{68586DDE-6B6E-43FB-8E42-306C014F58C4}" srcOrd="1" destOrd="0" presId="urn:microsoft.com/office/officeart/2005/8/layout/hierarchy3"/>
    <dgm:cxn modelId="{88085EE6-7CBA-4948-A27B-FCE54DDB77E7}" type="presParOf" srcId="{68586DDE-6B6E-43FB-8E42-306C014F58C4}" destId="{24ED5468-C36B-49C1-BAA2-2AA2FC53089A}" srcOrd="0" destOrd="0" presId="urn:microsoft.com/office/officeart/2005/8/layout/hierarchy3"/>
    <dgm:cxn modelId="{015F8712-3D06-4865-9EC2-2AE93B3E3D7F}" type="presParOf" srcId="{24ED5468-C36B-49C1-BAA2-2AA2FC53089A}" destId="{C3D6A336-D391-42FC-8E87-CA6D80BDA784}" srcOrd="0" destOrd="0" presId="urn:microsoft.com/office/officeart/2005/8/layout/hierarchy3"/>
    <dgm:cxn modelId="{5465A80A-D2A1-4EE5-8D84-ED896283B14A}" type="presParOf" srcId="{24ED5468-C36B-49C1-BAA2-2AA2FC53089A}" destId="{1853E647-11A4-44E4-A686-1B97035FC788}" srcOrd="1" destOrd="0" presId="urn:microsoft.com/office/officeart/2005/8/layout/hierarchy3"/>
    <dgm:cxn modelId="{27E5518E-6D95-475B-959D-45B6E764AA7E}" type="presParOf" srcId="{68586DDE-6B6E-43FB-8E42-306C014F58C4}" destId="{F597EFEE-62BD-4FBC-8563-7C41F0F82F7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97402B-E7D9-4C0B-916A-4B741CE40179}"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F295700A-389D-4742-81AD-D8ABE4C10FAE}">
      <dgm:prSet/>
      <dgm:spPr/>
      <dgm:t>
        <a:bodyPr/>
        <a:lstStyle/>
        <a:p>
          <a:r>
            <a:rPr lang="en-US" b="1"/>
            <a:t>Attendance is taken DAILY</a:t>
          </a:r>
          <a:endParaRPr lang="en-US"/>
        </a:p>
      </dgm:t>
    </dgm:pt>
    <dgm:pt modelId="{52189C11-1E16-423A-86DA-59C636270D42}" type="parTrans" cxnId="{C4615DBD-9DB5-4788-BE57-C239D006CD74}">
      <dgm:prSet/>
      <dgm:spPr/>
      <dgm:t>
        <a:bodyPr/>
        <a:lstStyle/>
        <a:p>
          <a:endParaRPr lang="en-US"/>
        </a:p>
      </dgm:t>
    </dgm:pt>
    <dgm:pt modelId="{9EA5CBD1-F066-444D-BF6E-3D4B7EDBB309}" type="sibTrans" cxnId="{C4615DBD-9DB5-4788-BE57-C239D006CD74}">
      <dgm:prSet/>
      <dgm:spPr/>
      <dgm:t>
        <a:bodyPr/>
        <a:lstStyle/>
        <a:p>
          <a:endParaRPr lang="en-US"/>
        </a:p>
      </dgm:t>
    </dgm:pt>
    <dgm:pt modelId="{A92E3B78-DBB2-4421-AD64-D7FCFAAB764E}">
      <dgm:prSet/>
      <dgm:spPr/>
      <dgm:t>
        <a:bodyPr/>
        <a:lstStyle/>
        <a:p>
          <a:r>
            <a:rPr lang="en-US" b="1"/>
            <a:t>Classes Begin at 7:30 AM</a:t>
          </a:r>
          <a:endParaRPr lang="en-US"/>
        </a:p>
      </dgm:t>
    </dgm:pt>
    <dgm:pt modelId="{D709F049-B52D-46A5-886A-F946165CF2F0}" type="parTrans" cxnId="{53796A70-376A-45A1-9BA4-49E4F59145EE}">
      <dgm:prSet/>
      <dgm:spPr/>
      <dgm:t>
        <a:bodyPr/>
        <a:lstStyle/>
        <a:p>
          <a:endParaRPr lang="en-US"/>
        </a:p>
      </dgm:t>
    </dgm:pt>
    <dgm:pt modelId="{BB5489EF-2502-4726-8F3B-197CE0221523}" type="sibTrans" cxnId="{53796A70-376A-45A1-9BA4-49E4F59145EE}">
      <dgm:prSet/>
      <dgm:spPr/>
      <dgm:t>
        <a:bodyPr/>
        <a:lstStyle/>
        <a:p>
          <a:endParaRPr lang="en-US"/>
        </a:p>
      </dgm:t>
    </dgm:pt>
    <dgm:pt modelId="{0BCA778F-05EE-49C5-AFBD-088A5F16FAEF}">
      <dgm:prSet/>
      <dgm:spPr/>
      <dgm:t>
        <a:bodyPr/>
        <a:lstStyle/>
        <a:p>
          <a:r>
            <a:rPr lang="en-US" b="1" dirty="0"/>
            <a:t>Official </a:t>
          </a:r>
          <a:r>
            <a:rPr lang="en-US" b="1" dirty="0" err="1"/>
            <a:t>tardies</a:t>
          </a:r>
          <a:r>
            <a:rPr lang="en-US" b="1" dirty="0"/>
            <a:t> are at 7:40 AM</a:t>
          </a:r>
          <a:endParaRPr lang="en-US" dirty="0"/>
        </a:p>
      </dgm:t>
    </dgm:pt>
    <dgm:pt modelId="{E13CD3BD-A053-4107-B933-72A38F3BD3EC}" type="parTrans" cxnId="{C3B7CF58-782B-4DA9-9A05-66D04833040E}">
      <dgm:prSet/>
      <dgm:spPr/>
      <dgm:t>
        <a:bodyPr/>
        <a:lstStyle/>
        <a:p>
          <a:endParaRPr lang="en-US"/>
        </a:p>
      </dgm:t>
    </dgm:pt>
    <dgm:pt modelId="{1F834627-5BD7-4EA5-89E2-99AE44651B18}" type="sibTrans" cxnId="{C3B7CF58-782B-4DA9-9A05-66D04833040E}">
      <dgm:prSet/>
      <dgm:spPr/>
      <dgm:t>
        <a:bodyPr/>
        <a:lstStyle/>
        <a:p>
          <a:endParaRPr lang="en-US"/>
        </a:p>
      </dgm:t>
    </dgm:pt>
    <dgm:pt modelId="{1449E1F9-1E67-47A8-9B56-F24DDF979524}">
      <dgm:prSet/>
      <dgm:spPr/>
      <dgm:t>
        <a:bodyPr/>
        <a:lstStyle/>
        <a:p>
          <a:r>
            <a:rPr lang="en-US" b="1" dirty="0"/>
            <a:t>Official ADA time is 9:15 AM</a:t>
          </a:r>
          <a:endParaRPr lang="en-US" dirty="0"/>
        </a:p>
      </dgm:t>
    </dgm:pt>
    <dgm:pt modelId="{D07E1B5C-456C-4EDD-85B8-D6147790FFB4}" type="parTrans" cxnId="{B1518BBE-3A4F-4FDC-8495-50D90C57AD8E}">
      <dgm:prSet/>
      <dgm:spPr/>
      <dgm:t>
        <a:bodyPr/>
        <a:lstStyle/>
        <a:p>
          <a:endParaRPr lang="en-US"/>
        </a:p>
      </dgm:t>
    </dgm:pt>
    <dgm:pt modelId="{EC6133CA-F226-4C2D-8687-D4BCE6A33DEA}" type="sibTrans" cxnId="{B1518BBE-3A4F-4FDC-8495-50D90C57AD8E}">
      <dgm:prSet/>
      <dgm:spPr/>
      <dgm:t>
        <a:bodyPr/>
        <a:lstStyle/>
        <a:p>
          <a:endParaRPr lang="en-US"/>
        </a:p>
      </dgm:t>
    </dgm:pt>
    <dgm:pt modelId="{A270C749-B028-40CB-B85E-0A1B1B2D0B39}">
      <dgm:prSet/>
      <dgm:spPr/>
      <dgm:t>
        <a:bodyPr/>
        <a:lstStyle/>
        <a:p>
          <a:r>
            <a:rPr lang="en-US" b="1" dirty="0"/>
            <a:t>No early departures after 2:15 PM</a:t>
          </a:r>
          <a:endParaRPr lang="en-US" dirty="0"/>
        </a:p>
      </dgm:t>
    </dgm:pt>
    <dgm:pt modelId="{7D654D2D-B0EE-45B6-BD8E-415C0B044BEC}" type="parTrans" cxnId="{001EAB56-0F2C-429C-A958-EABB47E4D312}">
      <dgm:prSet/>
      <dgm:spPr/>
      <dgm:t>
        <a:bodyPr/>
        <a:lstStyle/>
        <a:p>
          <a:endParaRPr lang="en-US"/>
        </a:p>
      </dgm:t>
    </dgm:pt>
    <dgm:pt modelId="{F6B52D55-8FFA-4A83-9854-9E6FE933EC26}" type="sibTrans" cxnId="{001EAB56-0F2C-429C-A958-EABB47E4D312}">
      <dgm:prSet/>
      <dgm:spPr/>
      <dgm:t>
        <a:bodyPr/>
        <a:lstStyle/>
        <a:p>
          <a:endParaRPr lang="en-US"/>
        </a:p>
      </dgm:t>
    </dgm:pt>
    <dgm:pt modelId="{EE7DB4A2-3402-4650-8C6E-F479F0FB112A}" type="pres">
      <dgm:prSet presAssocID="{2297402B-E7D9-4C0B-916A-4B741CE40179}" presName="linear" presStyleCnt="0">
        <dgm:presLayoutVars>
          <dgm:animLvl val="lvl"/>
          <dgm:resizeHandles val="exact"/>
        </dgm:presLayoutVars>
      </dgm:prSet>
      <dgm:spPr/>
    </dgm:pt>
    <dgm:pt modelId="{B62A11BD-E633-49AA-A99B-200CD283B8B2}" type="pres">
      <dgm:prSet presAssocID="{F295700A-389D-4742-81AD-D8ABE4C10FAE}" presName="parentText" presStyleLbl="node1" presStyleIdx="0" presStyleCnt="5">
        <dgm:presLayoutVars>
          <dgm:chMax val="0"/>
          <dgm:bulletEnabled val="1"/>
        </dgm:presLayoutVars>
      </dgm:prSet>
      <dgm:spPr/>
    </dgm:pt>
    <dgm:pt modelId="{1275F27C-EA16-485E-9A0C-F3FD4DB21C41}" type="pres">
      <dgm:prSet presAssocID="{9EA5CBD1-F066-444D-BF6E-3D4B7EDBB309}" presName="spacer" presStyleCnt="0"/>
      <dgm:spPr/>
    </dgm:pt>
    <dgm:pt modelId="{79093ACD-E31C-4DEF-89AA-77D65C94CF76}" type="pres">
      <dgm:prSet presAssocID="{A92E3B78-DBB2-4421-AD64-D7FCFAAB764E}" presName="parentText" presStyleLbl="node1" presStyleIdx="1" presStyleCnt="5">
        <dgm:presLayoutVars>
          <dgm:chMax val="0"/>
          <dgm:bulletEnabled val="1"/>
        </dgm:presLayoutVars>
      </dgm:prSet>
      <dgm:spPr/>
    </dgm:pt>
    <dgm:pt modelId="{74A469B4-2878-4E33-90A0-5B8216F04324}" type="pres">
      <dgm:prSet presAssocID="{BB5489EF-2502-4726-8F3B-197CE0221523}" presName="spacer" presStyleCnt="0"/>
      <dgm:spPr/>
    </dgm:pt>
    <dgm:pt modelId="{60C1DEF3-A273-44F3-888F-CE9BA8539D8E}" type="pres">
      <dgm:prSet presAssocID="{0BCA778F-05EE-49C5-AFBD-088A5F16FAEF}" presName="parentText" presStyleLbl="node1" presStyleIdx="2" presStyleCnt="5">
        <dgm:presLayoutVars>
          <dgm:chMax val="0"/>
          <dgm:bulletEnabled val="1"/>
        </dgm:presLayoutVars>
      </dgm:prSet>
      <dgm:spPr/>
    </dgm:pt>
    <dgm:pt modelId="{04FA1290-05A2-4959-B1A2-E780CA2E2CD2}" type="pres">
      <dgm:prSet presAssocID="{1F834627-5BD7-4EA5-89E2-99AE44651B18}" presName="spacer" presStyleCnt="0"/>
      <dgm:spPr/>
    </dgm:pt>
    <dgm:pt modelId="{434FDC3B-68EE-4E90-A8F5-1BC9A8AAB14A}" type="pres">
      <dgm:prSet presAssocID="{1449E1F9-1E67-47A8-9B56-F24DDF979524}" presName="parentText" presStyleLbl="node1" presStyleIdx="3" presStyleCnt="5">
        <dgm:presLayoutVars>
          <dgm:chMax val="0"/>
          <dgm:bulletEnabled val="1"/>
        </dgm:presLayoutVars>
      </dgm:prSet>
      <dgm:spPr/>
    </dgm:pt>
    <dgm:pt modelId="{13A76DF8-C5A5-4CBD-BB30-F6083556ABA3}" type="pres">
      <dgm:prSet presAssocID="{EC6133CA-F226-4C2D-8687-D4BCE6A33DEA}" presName="spacer" presStyleCnt="0"/>
      <dgm:spPr/>
    </dgm:pt>
    <dgm:pt modelId="{4B1EBB61-2BF8-42D6-954D-64F00268A38D}" type="pres">
      <dgm:prSet presAssocID="{A270C749-B028-40CB-B85E-0A1B1B2D0B39}" presName="parentText" presStyleLbl="node1" presStyleIdx="4" presStyleCnt="5">
        <dgm:presLayoutVars>
          <dgm:chMax val="0"/>
          <dgm:bulletEnabled val="1"/>
        </dgm:presLayoutVars>
      </dgm:prSet>
      <dgm:spPr/>
    </dgm:pt>
  </dgm:ptLst>
  <dgm:cxnLst>
    <dgm:cxn modelId="{53796A70-376A-45A1-9BA4-49E4F59145EE}" srcId="{2297402B-E7D9-4C0B-916A-4B741CE40179}" destId="{A92E3B78-DBB2-4421-AD64-D7FCFAAB764E}" srcOrd="1" destOrd="0" parTransId="{D709F049-B52D-46A5-886A-F946165CF2F0}" sibTransId="{BB5489EF-2502-4726-8F3B-197CE0221523}"/>
    <dgm:cxn modelId="{235A8E76-604A-4C86-BEB0-15E47B899597}" type="presOf" srcId="{F295700A-389D-4742-81AD-D8ABE4C10FAE}" destId="{B62A11BD-E633-49AA-A99B-200CD283B8B2}" srcOrd="0" destOrd="0" presId="urn:microsoft.com/office/officeart/2005/8/layout/vList2"/>
    <dgm:cxn modelId="{001EAB56-0F2C-429C-A958-EABB47E4D312}" srcId="{2297402B-E7D9-4C0B-916A-4B741CE40179}" destId="{A270C749-B028-40CB-B85E-0A1B1B2D0B39}" srcOrd="4" destOrd="0" parTransId="{7D654D2D-B0EE-45B6-BD8E-415C0B044BEC}" sibTransId="{F6B52D55-8FFA-4A83-9854-9E6FE933EC26}"/>
    <dgm:cxn modelId="{07933878-9508-4B7D-8669-8D94467CDA0A}" type="presOf" srcId="{1449E1F9-1E67-47A8-9B56-F24DDF979524}" destId="{434FDC3B-68EE-4E90-A8F5-1BC9A8AAB14A}" srcOrd="0" destOrd="0" presId="urn:microsoft.com/office/officeart/2005/8/layout/vList2"/>
    <dgm:cxn modelId="{C3B7CF58-782B-4DA9-9A05-66D04833040E}" srcId="{2297402B-E7D9-4C0B-916A-4B741CE40179}" destId="{0BCA778F-05EE-49C5-AFBD-088A5F16FAEF}" srcOrd="2" destOrd="0" parTransId="{E13CD3BD-A053-4107-B933-72A38F3BD3EC}" sibTransId="{1F834627-5BD7-4EA5-89E2-99AE44651B18}"/>
    <dgm:cxn modelId="{D0A4F65A-7D1E-4639-A644-548357A0BE57}" type="presOf" srcId="{A92E3B78-DBB2-4421-AD64-D7FCFAAB764E}" destId="{79093ACD-E31C-4DEF-89AA-77D65C94CF76}" srcOrd="0" destOrd="0" presId="urn:microsoft.com/office/officeart/2005/8/layout/vList2"/>
    <dgm:cxn modelId="{D2A2E67D-A211-4633-8C95-C4DF4ED6E64B}" type="presOf" srcId="{0BCA778F-05EE-49C5-AFBD-088A5F16FAEF}" destId="{60C1DEF3-A273-44F3-888F-CE9BA8539D8E}" srcOrd="0" destOrd="0" presId="urn:microsoft.com/office/officeart/2005/8/layout/vList2"/>
    <dgm:cxn modelId="{8943089C-36C4-4F0A-8557-D57677C73462}" type="presOf" srcId="{2297402B-E7D9-4C0B-916A-4B741CE40179}" destId="{EE7DB4A2-3402-4650-8C6E-F479F0FB112A}" srcOrd="0" destOrd="0" presId="urn:microsoft.com/office/officeart/2005/8/layout/vList2"/>
    <dgm:cxn modelId="{C4615DBD-9DB5-4788-BE57-C239D006CD74}" srcId="{2297402B-E7D9-4C0B-916A-4B741CE40179}" destId="{F295700A-389D-4742-81AD-D8ABE4C10FAE}" srcOrd="0" destOrd="0" parTransId="{52189C11-1E16-423A-86DA-59C636270D42}" sibTransId="{9EA5CBD1-F066-444D-BF6E-3D4B7EDBB309}"/>
    <dgm:cxn modelId="{B1518BBE-3A4F-4FDC-8495-50D90C57AD8E}" srcId="{2297402B-E7D9-4C0B-916A-4B741CE40179}" destId="{1449E1F9-1E67-47A8-9B56-F24DDF979524}" srcOrd="3" destOrd="0" parTransId="{D07E1B5C-456C-4EDD-85B8-D6147790FFB4}" sibTransId="{EC6133CA-F226-4C2D-8687-D4BCE6A33DEA}"/>
    <dgm:cxn modelId="{E588C4CC-D749-4988-BBF6-16C04A1741DD}" type="presOf" srcId="{A270C749-B028-40CB-B85E-0A1B1B2D0B39}" destId="{4B1EBB61-2BF8-42D6-954D-64F00268A38D}" srcOrd="0" destOrd="0" presId="urn:microsoft.com/office/officeart/2005/8/layout/vList2"/>
    <dgm:cxn modelId="{E663966C-04B1-4359-8F55-72258B08B45E}" type="presParOf" srcId="{EE7DB4A2-3402-4650-8C6E-F479F0FB112A}" destId="{B62A11BD-E633-49AA-A99B-200CD283B8B2}" srcOrd="0" destOrd="0" presId="urn:microsoft.com/office/officeart/2005/8/layout/vList2"/>
    <dgm:cxn modelId="{AC542D3C-0FB9-4EB3-A87E-C4F82DCD1644}" type="presParOf" srcId="{EE7DB4A2-3402-4650-8C6E-F479F0FB112A}" destId="{1275F27C-EA16-485E-9A0C-F3FD4DB21C41}" srcOrd="1" destOrd="0" presId="urn:microsoft.com/office/officeart/2005/8/layout/vList2"/>
    <dgm:cxn modelId="{FE43BA29-2319-441B-B031-BF93BFA83CBE}" type="presParOf" srcId="{EE7DB4A2-3402-4650-8C6E-F479F0FB112A}" destId="{79093ACD-E31C-4DEF-89AA-77D65C94CF76}" srcOrd="2" destOrd="0" presId="urn:microsoft.com/office/officeart/2005/8/layout/vList2"/>
    <dgm:cxn modelId="{2B3AED30-6A25-436F-947D-9E0BD2716CF1}" type="presParOf" srcId="{EE7DB4A2-3402-4650-8C6E-F479F0FB112A}" destId="{74A469B4-2878-4E33-90A0-5B8216F04324}" srcOrd="3" destOrd="0" presId="urn:microsoft.com/office/officeart/2005/8/layout/vList2"/>
    <dgm:cxn modelId="{FD8CF4BF-973D-4A3D-A5A0-1F7A4F812DDD}" type="presParOf" srcId="{EE7DB4A2-3402-4650-8C6E-F479F0FB112A}" destId="{60C1DEF3-A273-44F3-888F-CE9BA8539D8E}" srcOrd="4" destOrd="0" presId="urn:microsoft.com/office/officeart/2005/8/layout/vList2"/>
    <dgm:cxn modelId="{2236269E-468A-47E1-8502-4C4E82735E7F}" type="presParOf" srcId="{EE7DB4A2-3402-4650-8C6E-F479F0FB112A}" destId="{04FA1290-05A2-4959-B1A2-E780CA2E2CD2}" srcOrd="5" destOrd="0" presId="urn:microsoft.com/office/officeart/2005/8/layout/vList2"/>
    <dgm:cxn modelId="{8FAAE0F9-C678-497F-889A-40CBCE98469A}" type="presParOf" srcId="{EE7DB4A2-3402-4650-8C6E-F479F0FB112A}" destId="{434FDC3B-68EE-4E90-A8F5-1BC9A8AAB14A}" srcOrd="6" destOrd="0" presId="urn:microsoft.com/office/officeart/2005/8/layout/vList2"/>
    <dgm:cxn modelId="{E5E78EC0-F3B0-4A37-9D9F-F93C709A1FCC}" type="presParOf" srcId="{EE7DB4A2-3402-4650-8C6E-F479F0FB112A}" destId="{13A76DF8-C5A5-4CBD-BB30-F6083556ABA3}" srcOrd="7" destOrd="0" presId="urn:microsoft.com/office/officeart/2005/8/layout/vList2"/>
    <dgm:cxn modelId="{BC2DC745-2FEF-4FF0-85C6-728E7A831228}" type="presParOf" srcId="{EE7DB4A2-3402-4650-8C6E-F479F0FB112A}" destId="{4B1EBB61-2BF8-42D6-954D-64F00268A38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97402B-E7D9-4C0B-916A-4B741CE4017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270C749-B028-40CB-B85E-0A1B1B2D0B39}">
      <dgm:prSet/>
      <dgm:spPr/>
      <dgm:t>
        <a:bodyPr/>
        <a:lstStyle/>
        <a:p>
          <a:pPr rtl="0"/>
          <a:r>
            <a:rPr lang="en-US" b="1">
              <a:latin typeface="Century Gothic" panose="020B0502020202020204"/>
            </a:rPr>
            <a:t>Student's temporary medical condition is documented by a licensed U.S. physican. Documentation must include a physician's statement directing the student to remain at home or in a hospital. </a:t>
          </a:r>
          <a:endParaRPr lang="en-US" b="0">
            <a:latin typeface="Century Gothic" panose="020B0502020202020204"/>
          </a:endParaRPr>
        </a:p>
      </dgm:t>
    </dgm:pt>
    <dgm:pt modelId="{7D654D2D-B0EE-45B6-BD8E-415C0B044BEC}" type="parTrans" cxnId="{001EAB56-0F2C-429C-A958-EABB47E4D312}">
      <dgm:prSet/>
      <dgm:spPr/>
      <dgm:t>
        <a:bodyPr/>
        <a:lstStyle/>
        <a:p>
          <a:endParaRPr lang="en-US"/>
        </a:p>
      </dgm:t>
    </dgm:pt>
    <dgm:pt modelId="{F6B52D55-8FFA-4A83-9854-9E6FE933EC26}" type="sibTrans" cxnId="{001EAB56-0F2C-429C-A958-EABB47E4D312}">
      <dgm:prSet/>
      <dgm:spPr/>
      <dgm:t>
        <a:bodyPr/>
        <a:lstStyle/>
        <a:p>
          <a:endParaRPr lang="en-US"/>
        </a:p>
      </dgm:t>
    </dgm:pt>
    <dgm:pt modelId="{8E0CC820-DECF-4720-8919-1173F97A2024}">
      <dgm:prSet phldr="0"/>
      <dgm:spPr/>
      <dgm:t>
        <a:bodyPr/>
        <a:lstStyle/>
        <a:p>
          <a:pPr rtl="0"/>
          <a:r>
            <a:rPr lang="en-US" b="1">
              <a:latin typeface="Century Gothic" panose="020B0502020202020204"/>
            </a:rPr>
            <a:t>Student has a postive COVID-19 test or is displaying symptoms of a recognized communicable disease. </a:t>
          </a:r>
        </a:p>
      </dgm:t>
    </dgm:pt>
    <dgm:pt modelId="{FD78472B-9092-4AC4-AB56-4D63EC0EF0E5}" type="parTrans" cxnId="{BA4AC33C-6B41-4070-9F2D-9BE7DEAF6D3D}">
      <dgm:prSet/>
      <dgm:spPr/>
    </dgm:pt>
    <dgm:pt modelId="{B9D8A6EE-E040-418B-BD75-2CA6154AF4AE}" type="sibTrans" cxnId="{BA4AC33C-6B41-4070-9F2D-9BE7DEAF6D3D}">
      <dgm:prSet/>
      <dgm:spPr/>
      <dgm:t>
        <a:bodyPr/>
        <a:lstStyle/>
        <a:p>
          <a:endParaRPr lang="en-US"/>
        </a:p>
      </dgm:t>
    </dgm:pt>
    <dgm:pt modelId="{F25C907E-3873-4060-8D74-3513B498B1D4}">
      <dgm:prSet phldr="0"/>
      <dgm:spPr/>
      <dgm:t>
        <a:bodyPr/>
        <a:lstStyle/>
        <a:p>
          <a:pPr rtl="0"/>
          <a:r>
            <a:rPr lang="en-US" b="1">
              <a:latin typeface="Century Gothic" panose="020B0502020202020204"/>
            </a:rPr>
            <a:t>Student has been identified as having been in close contact with an individual with a confirmed or presumed positive case of COVID-19. </a:t>
          </a:r>
        </a:p>
      </dgm:t>
    </dgm:pt>
    <dgm:pt modelId="{123003C9-FF78-4114-A1E3-97BA02B848C2}" type="parTrans" cxnId="{0B8324F2-2318-4F14-B83F-1D4F33927FCA}">
      <dgm:prSet/>
      <dgm:spPr/>
    </dgm:pt>
    <dgm:pt modelId="{AA01954D-6C39-41B4-BD6F-FEDBEB15DAC5}" type="sibTrans" cxnId="{0B8324F2-2318-4F14-B83F-1D4F33927FCA}">
      <dgm:prSet/>
      <dgm:spPr/>
      <dgm:t>
        <a:bodyPr/>
        <a:lstStyle/>
        <a:p>
          <a:endParaRPr lang="en-US"/>
        </a:p>
      </dgm:t>
    </dgm:pt>
    <dgm:pt modelId="{6DE95BAB-ABF5-4EB2-86C1-2859AEE9F175}" type="pres">
      <dgm:prSet presAssocID="{2297402B-E7D9-4C0B-916A-4B741CE40179}" presName="linear" presStyleCnt="0">
        <dgm:presLayoutVars>
          <dgm:animLvl val="lvl"/>
          <dgm:resizeHandles val="exact"/>
        </dgm:presLayoutVars>
      </dgm:prSet>
      <dgm:spPr/>
    </dgm:pt>
    <dgm:pt modelId="{A586563B-9338-4D9E-BD7E-25C05CB6F69A}" type="pres">
      <dgm:prSet presAssocID="{A270C749-B028-40CB-B85E-0A1B1B2D0B39}" presName="parentText" presStyleLbl="node1" presStyleIdx="0" presStyleCnt="3">
        <dgm:presLayoutVars>
          <dgm:chMax val="0"/>
          <dgm:bulletEnabled val="1"/>
        </dgm:presLayoutVars>
      </dgm:prSet>
      <dgm:spPr/>
    </dgm:pt>
    <dgm:pt modelId="{82888A4A-841D-414A-B54E-5EDED6DBF9AC}" type="pres">
      <dgm:prSet presAssocID="{F6B52D55-8FFA-4A83-9854-9E6FE933EC26}" presName="spacer" presStyleCnt="0"/>
      <dgm:spPr/>
    </dgm:pt>
    <dgm:pt modelId="{5CEA8477-AF7A-4349-AEE4-536019CC1606}" type="pres">
      <dgm:prSet presAssocID="{8E0CC820-DECF-4720-8919-1173F97A2024}" presName="parentText" presStyleLbl="node1" presStyleIdx="1" presStyleCnt="3">
        <dgm:presLayoutVars>
          <dgm:chMax val="0"/>
          <dgm:bulletEnabled val="1"/>
        </dgm:presLayoutVars>
      </dgm:prSet>
      <dgm:spPr/>
    </dgm:pt>
    <dgm:pt modelId="{AD79BEB1-663A-44E7-B4E2-199BFE705C2C}" type="pres">
      <dgm:prSet presAssocID="{B9D8A6EE-E040-418B-BD75-2CA6154AF4AE}" presName="spacer" presStyleCnt="0"/>
      <dgm:spPr/>
    </dgm:pt>
    <dgm:pt modelId="{1A429B88-DBAC-4719-B8FD-2AB566BDDFBC}" type="pres">
      <dgm:prSet presAssocID="{F25C907E-3873-4060-8D74-3513B498B1D4}" presName="parentText" presStyleLbl="node1" presStyleIdx="2" presStyleCnt="3">
        <dgm:presLayoutVars>
          <dgm:chMax val="0"/>
          <dgm:bulletEnabled val="1"/>
        </dgm:presLayoutVars>
      </dgm:prSet>
      <dgm:spPr/>
    </dgm:pt>
  </dgm:ptLst>
  <dgm:cxnLst>
    <dgm:cxn modelId="{BA4AC33C-6B41-4070-9F2D-9BE7DEAF6D3D}" srcId="{2297402B-E7D9-4C0B-916A-4B741CE40179}" destId="{8E0CC820-DECF-4720-8919-1173F97A2024}" srcOrd="1" destOrd="0" parTransId="{FD78472B-9092-4AC4-AB56-4D63EC0EF0E5}" sibTransId="{B9D8A6EE-E040-418B-BD75-2CA6154AF4AE}"/>
    <dgm:cxn modelId="{64F86141-E050-48AC-BA42-DF69DEB997A6}" type="presOf" srcId="{2297402B-E7D9-4C0B-916A-4B741CE40179}" destId="{6DE95BAB-ABF5-4EB2-86C1-2859AEE9F175}" srcOrd="0" destOrd="0" presId="urn:microsoft.com/office/officeart/2005/8/layout/vList2"/>
    <dgm:cxn modelId="{E6866B65-0567-4B66-82CD-8323DF76576A}" type="presOf" srcId="{8E0CC820-DECF-4720-8919-1173F97A2024}" destId="{5CEA8477-AF7A-4349-AEE4-536019CC1606}" srcOrd="0" destOrd="0" presId="urn:microsoft.com/office/officeart/2005/8/layout/vList2"/>
    <dgm:cxn modelId="{001EAB56-0F2C-429C-A958-EABB47E4D312}" srcId="{2297402B-E7D9-4C0B-916A-4B741CE40179}" destId="{A270C749-B028-40CB-B85E-0A1B1B2D0B39}" srcOrd="0" destOrd="0" parTransId="{7D654D2D-B0EE-45B6-BD8E-415C0B044BEC}" sibTransId="{F6B52D55-8FFA-4A83-9854-9E6FE933EC26}"/>
    <dgm:cxn modelId="{3E35EA95-5890-4B35-880E-CEA36CB2FB9F}" type="presOf" srcId="{A270C749-B028-40CB-B85E-0A1B1B2D0B39}" destId="{A586563B-9338-4D9E-BD7E-25C05CB6F69A}" srcOrd="0" destOrd="0" presId="urn:microsoft.com/office/officeart/2005/8/layout/vList2"/>
    <dgm:cxn modelId="{0B8324F2-2318-4F14-B83F-1D4F33927FCA}" srcId="{2297402B-E7D9-4C0B-916A-4B741CE40179}" destId="{F25C907E-3873-4060-8D74-3513B498B1D4}" srcOrd="2" destOrd="0" parTransId="{123003C9-FF78-4114-A1E3-97BA02B848C2}" sibTransId="{AA01954D-6C39-41B4-BD6F-FEDBEB15DAC5}"/>
    <dgm:cxn modelId="{8ED385F6-58E4-487B-80BC-B14A1956C8EE}" type="presOf" srcId="{F25C907E-3873-4060-8D74-3513B498B1D4}" destId="{1A429B88-DBAC-4719-B8FD-2AB566BDDFBC}" srcOrd="0" destOrd="0" presId="urn:microsoft.com/office/officeart/2005/8/layout/vList2"/>
    <dgm:cxn modelId="{63E73906-2222-459E-8BEF-25639FCB07DD}" type="presParOf" srcId="{6DE95BAB-ABF5-4EB2-86C1-2859AEE9F175}" destId="{A586563B-9338-4D9E-BD7E-25C05CB6F69A}" srcOrd="0" destOrd="0" presId="urn:microsoft.com/office/officeart/2005/8/layout/vList2"/>
    <dgm:cxn modelId="{51E54A62-F3CA-4B62-B2BD-F50423F57C66}" type="presParOf" srcId="{6DE95BAB-ABF5-4EB2-86C1-2859AEE9F175}" destId="{82888A4A-841D-414A-B54E-5EDED6DBF9AC}" srcOrd="1" destOrd="0" presId="urn:microsoft.com/office/officeart/2005/8/layout/vList2"/>
    <dgm:cxn modelId="{C754F1DF-20DD-4FF1-9E91-0988B2D8D64D}" type="presParOf" srcId="{6DE95BAB-ABF5-4EB2-86C1-2859AEE9F175}" destId="{5CEA8477-AF7A-4349-AEE4-536019CC1606}" srcOrd="2" destOrd="0" presId="urn:microsoft.com/office/officeart/2005/8/layout/vList2"/>
    <dgm:cxn modelId="{634517B8-9D44-4363-9340-7F40E258BADF}" type="presParOf" srcId="{6DE95BAB-ABF5-4EB2-86C1-2859AEE9F175}" destId="{AD79BEB1-663A-44E7-B4E2-199BFE705C2C}" srcOrd="3" destOrd="0" presId="urn:microsoft.com/office/officeart/2005/8/layout/vList2"/>
    <dgm:cxn modelId="{35993731-2627-47A9-8A07-453CA3ECC6A6}" type="presParOf" srcId="{6DE95BAB-ABF5-4EB2-86C1-2859AEE9F175}" destId="{1A429B88-DBAC-4719-B8FD-2AB566BDDFB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360C5C-58B6-4ED7-97A3-D8CD0E25B6C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E6033CE-0EBF-4578-9A3E-A208A8B0EBC9}">
      <dgm:prSet/>
      <dgm:spPr/>
      <dgm:t>
        <a:bodyPr/>
        <a:lstStyle/>
        <a:p>
          <a:r>
            <a:rPr lang="en-US" b="1"/>
            <a:t>Students who do not have a mask will be provided with one. </a:t>
          </a:r>
          <a:endParaRPr lang="en-US"/>
        </a:p>
      </dgm:t>
    </dgm:pt>
    <dgm:pt modelId="{8EE80C16-DF31-4CA4-8EA4-D22C571B3288}" type="parTrans" cxnId="{C9B883E0-0B8D-4165-86AF-C6A60FA3E0D6}">
      <dgm:prSet/>
      <dgm:spPr/>
      <dgm:t>
        <a:bodyPr/>
        <a:lstStyle/>
        <a:p>
          <a:endParaRPr lang="en-US"/>
        </a:p>
      </dgm:t>
    </dgm:pt>
    <dgm:pt modelId="{800EAB64-10DF-4FC6-909B-DD490DDB26A8}" type="sibTrans" cxnId="{C9B883E0-0B8D-4165-86AF-C6A60FA3E0D6}">
      <dgm:prSet/>
      <dgm:spPr/>
      <dgm:t>
        <a:bodyPr/>
        <a:lstStyle/>
        <a:p>
          <a:endParaRPr lang="en-US"/>
        </a:p>
      </dgm:t>
    </dgm:pt>
    <dgm:pt modelId="{E2BA5A9D-D26A-47B6-AE56-10695931DEC1}">
      <dgm:prSet/>
      <dgm:spPr/>
      <dgm:t>
        <a:bodyPr/>
        <a:lstStyle/>
        <a:p>
          <a:r>
            <a:rPr lang="en-US" b="1" dirty="0"/>
            <a:t>Students who refuse to wear a mask will be places in a separate area and their parent/caregiver will be contacted. </a:t>
          </a:r>
          <a:endParaRPr lang="en-US" dirty="0"/>
        </a:p>
      </dgm:t>
    </dgm:pt>
    <dgm:pt modelId="{4AC7EA50-EFB2-48E7-8B28-7003BB210E47}" type="parTrans" cxnId="{1FBC6B09-B017-46A8-9C38-26DF2979DC8D}">
      <dgm:prSet/>
      <dgm:spPr/>
      <dgm:t>
        <a:bodyPr/>
        <a:lstStyle/>
        <a:p>
          <a:endParaRPr lang="en-US"/>
        </a:p>
      </dgm:t>
    </dgm:pt>
    <dgm:pt modelId="{C0801A56-3803-4AD3-8B8E-1A270DD06689}" type="sibTrans" cxnId="{1FBC6B09-B017-46A8-9C38-26DF2979DC8D}">
      <dgm:prSet/>
      <dgm:spPr/>
      <dgm:t>
        <a:bodyPr/>
        <a:lstStyle/>
        <a:p>
          <a:endParaRPr lang="en-US"/>
        </a:p>
      </dgm:t>
    </dgm:pt>
    <dgm:pt modelId="{8FA4DB7D-EC62-4C0F-A050-15D9AFFEC628}">
      <dgm:prSet/>
      <dgm:spPr/>
      <dgm:t>
        <a:bodyPr/>
        <a:lstStyle/>
        <a:p>
          <a:r>
            <a:rPr lang="en-US" b="1" dirty="0"/>
            <a:t>Students who continue to refuse to wear a mask will be directed to stay home and be marked as absent. However, they will be offered temporary online learning.</a:t>
          </a:r>
        </a:p>
      </dgm:t>
    </dgm:pt>
    <dgm:pt modelId="{B8963B93-F559-4F98-8FD2-1D8EFEAEEF28}" type="parTrans" cxnId="{FEAC41F6-E7A5-4A79-9006-11B1C0B0D756}">
      <dgm:prSet/>
      <dgm:spPr/>
      <dgm:t>
        <a:bodyPr/>
        <a:lstStyle/>
        <a:p>
          <a:endParaRPr lang="en-US"/>
        </a:p>
      </dgm:t>
    </dgm:pt>
    <dgm:pt modelId="{1A728D5D-6E46-41D6-86BA-5F52F4DF8ACF}" type="sibTrans" cxnId="{FEAC41F6-E7A5-4A79-9006-11B1C0B0D756}">
      <dgm:prSet/>
      <dgm:spPr/>
      <dgm:t>
        <a:bodyPr/>
        <a:lstStyle/>
        <a:p>
          <a:endParaRPr lang="en-US"/>
        </a:p>
      </dgm:t>
    </dgm:pt>
    <dgm:pt modelId="{E73C2484-6B03-4929-8D31-DCC4A4BF1C26}" type="pres">
      <dgm:prSet presAssocID="{57360C5C-58B6-4ED7-97A3-D8CD0E25B6C2}" presName="linear" presStyleCnt="0">
        <dgm:presLayoutVars>
          <dgm:animLvl val="lvl"/>
          <dgm:resizeHandles val="exact"/>
        </dgm:presLayoutVars>
      </dgm:prSet>
      <dgm:spPr/>
    </dgm:pt>
    <dgm:pt modelId="{B44133B2-B691-4CA1-B55E-03A5CEB78D72}" type="pres">
      <dgm:prSet presAssocID="{EE6033CE-0EBF-4578-9A3E-A208A8B0EBC9}" presName="parentText" presStyleLbl="node1" presStyleIdx="0" presStyleCnt="3">
        <dgm:presLayoutVars>
          <dgm:chMax val="0"/>
          <dgm:bulletEnabled val="1"/>
        </dgm:presLayoutVars>
      </dgm:prSet>
      <dgm:spPr/>
    </dgm:pt>
    <dgm:pt modelId="{E9300870-5727-40E0-88F9-80C38A53333C}" type="pres">
      <dgm:prSet presAssocID="{800EAB64-10DF-4FC6-909B-DD490DDB26A8}" presName="spacer" presStyleCnt="0"/>
      <dgm:spPr/>
    </dgm:pt>
    <dgm:pt modelId="{93144D60-B69A-4730-97D0-E7AA909461BE}" type="pres">
      <dgm:prSet presAssocID="{E2BA5A9D-D26A-47B6-AE56-10695931DEC1}" presName="parentText" presStyleLbl="node1" presStyleIdx="1" presStyleCnt="3">
        <dgm:presLayoutVars>
          <dgm:chMax val="0"/>
          <dgm:bulletEnabled val="1"/>
        </dgm:presLayoutVars>
      </dgm:prSet>
      <dgm:spPr/>
    </dgm:pt>
    <dgm:pt modelId="{363550B8-5A29-419B-85D8-44A952949591}" type="pres">
      <dgm:prSet presAssocID="{C0801A56-3803-4AD3-8B8E-1A270DD06689}" presName="spacer" presStyleCnt="0"/>
      <dgm:spPr/>
    </dgm:pt>
    <dgm:pt modelId="{3E388934-B933-4038-8BFA-C8FADBFE0592}" type="pres">
      <dgm:prSet presAssocID="{8FA4DB7D-EC62-4C0F-A050-15D9AFFEC628}" presName="parentText" presStyleLbl="node1" presStyleIdx="2" presStyleCnt="3">
        <dgm:presLayoutVars>
          <dgm:chMax val="0"/>
          <dgm:bulletEnabled val="1"/>
        </dgm:presLayoutVars>
      </dgm:prSet>
      <dgm:spPr/>
    </dgm:pt>
  </dgm:ptLst>
  <dgm:cxnLst>
    <dgm:cxn modelId="{1FBC6B09-B017-46A8-9C38-26DF2979DC8D}" srcId="{57360C5C-58B6-4ED7-97A3-D8CD0E25B6C2}" destId="{E2BA5A9D-D26A-47B6-AE56-10695931DEC1}" srcOrd="1" destOrd="0" parTransId="{4AC7EA50-EFB2-48E7-8B28-7003BB210E47}" sibTransId="{C0801A56-3803-4AD3-8B8E-1A270DD06689}"/>
    <dgm:cxn modelId="{C07E9318-ADB4-458A-894F-AF05145439E3}" type="presOf" srcId="{EE6033CE-0EBF-4578-9A3E-A208A8B0EBC9}" destId="{B44133B2-B691-4CA1-B55E-03A5CEB78D72}" srcOrd="0" destOrd="0" presId="urn:microsoft.com/office/officeart/2005/8/layout/vList2"/>
    <dgm:cxn modelId="{5631C67B-4511-4F59-8073-4348E7A7D6D1}" type="presOf" srcId="{57360C5C-58B6-4ED7-97A3-D8CD0E25B6C2}" destId="{E73C2484-6B03-4929-8D31-DCC4A4BF1C26}" srcOrd="0" destOrd="0" presId="urn:microsoft.com/office/officeart/2005/8/layout/vList2"/>
    <dgm:cxn modelId="{D3CD67DF-16D7-4DBA-BCC2-E53FCEB87360}" type="presOf" srcId="{8FA4DB7D-EC62-4C0F-A050-15D9AFFEC628}" destId="{3E388934-B933-4038-8BFA-C8FADBFE0592}" srcOrd="0" destOrd="0" presId="urn:microsoft.com/office/officeart/2005/8/layout/vList2"/>
    <dgm:cxn modelId="{0B52DBDF-B669-449C-98ED-A690B5E01A0A}" type="presOf" srcId="{E2BA5A9D-D26A-47B6-AE56-10695931DEC1}" destId="{93144D60-B69A-4730-97D0-E7AA909461BE}" srcOrd="0" destOrd="0" presId="urn:microsoft.com/office/officeart/2005/8/layout/vList2"/>
    <dgm:cxn modelId="{C9B883E0-0B8D-4165-86AF-C6A60FA3E0D6}" srcId="{57360C5C-58B6-4ED7-97A3-D8CD0E25B6C2}" destId="{EE6033CE-0EBF-4578-9A3E-A208A8B0EBC9}" srcOrd="0" destOrd="0" parTransId="{8EE80C16-DF31-4CA4-8EA4-D22C571B3288}" sibTransId="{800EAB64-10DF-4FC6-909B-DD490DDB26A8}"/>
    <dgm:cxn modelId="{FEAC41F6-E7A5-4A79-9006-11B1C0B0D756}" srcId="{57360C5C-58B6-4ED7-97A3-D8CD0E25B6C2}" destId="{8FA4DB7D-EC62-4C0F-A050-15D9AFFEC628}" srcOrd="2" destOrd="0" parTransId="{B8963B93-F559-4F98-8FD2-1D8EFEAEEF28}" sibTransId="{1A728D5D-6E46-41D6-86BA-5F52F4DF8ACF}"/>
    <dgm:cxn modelId="{A7D5BE46-0334-43A4-9253-7FFA3A670779}" type="presParOf" srcId="{E73C2484-6B03-4929-8D31-DCC4A4BF1C26}" destId="{B44133B2-B691-4CA1-B55E-03A5CEB78D72}" srcOrd="0" destOrd="0" presId="urn:microsoft.com/office/officeart/2005/8/layout/vList2"/>
    <dgm:cxn modelId="{2E027AB5-1622-4F7C-B67F-76EDC2BE21D2}" type="presParOf" srcId="{E73C2484-6B03-4929-8D31-DCC4A4BF1C26}" destId="{E9300870-5727-40E0-88F9-80C38A53333C}" srcOrd="1" destOrd="0" presId="urn:microsoft.com/office/officeart/2005/8/layout/vList2"/>
    <dgm:cxn modelId="{85A238F1-E619-4E2A-8A54-75F587F51A33}" type="presParOf" srcId="{E73C2484-6B03-4929-8D31-DCC4A4BF1C26}" destId="{93144D60-B69A-4730-97D0-E7AA909461BE}" srcOrd="2" destOrd="0" presId="urn:microsoft.com/office/officeart/2005/8/layout/vList2"/>
    <dgm:cxn modelId="{BEEC4252-649F-404D-92EA-FCB77DC8C9FF}" type="presParOf" srcId="{E73C2484-6B03-4929-8D31-DCC4A4BF1C26}" destId="{363550B8-5A29-419B-85D8-44A952949591}" srcOrd="3" destOrd="0" presId="urn:microsoft.com/office/officeart/2005/8/layout/vList2"/>
    <dgm:cxn modelId="{F84840CA-5F0F-44A1-BC78-0F8CED0BFF18}" type="presParOf" srcId="{E73C2484-6B03-4929-8D31-DCC4A4BF1C26}" destId="{3E388934-B933-4038-8BFA-C8FADBFE059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895FE8-A66D-4828-A01C-FA227FF9C2D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361C65D-109C-4E7C-AE8E-9FD1C60CBB43}">
      <dgm:prSet/>
      <dgm:spPr/>
      <dgm:t>
        <a:bodyPr/>
        <a:lstStyle/>
        <a:p>
          <a:r>
            <a:rPr lang="en-US" b="1"/>
            <a:t>Orange, White, or Navy polo-style shirt with blue pants/skirts.</a:t>
          </a:r>
          <a:endParaRPr lang="en-US"/>
        </a:p>
      </dgm:t>
    </dgm:pt>
    <dgm:pt modelId="{21877D3D-1F5E-4E19-9AA5-AEB7F67FE44E}" type="parTrans" cxnId="{D1D3E2AC-EBFA-482F-B1C7-1B72B29E5613}">
      <dgm:prSet/>
      <dgm:spPr/>
      <dgm:t>
        <a:bodyPr/>
        <a:lstStyle/>
        <a:p>
          <a:endParaRPr lang="en-US"/>
        </a:p>
      </dgm:t>
    </dgm:pt>
    <dgm:pt modelId="{83F1C787-5316-4244-AFAE-A7BD26E5CE5A}" type="sibTrans" cxnId="{D1D3E2AC-EBFA-482F-B1C7-1B72B29E5613}">
      <dgm:prSet/>
      <dgm:spPr/>
      <dgm:t>
        <a:bodyPr/>
        <a:lstStyle/>
        <a:p>
          <a:endParaRPr lang="en-US"/>
        </a:p>
      </dgm:t>
    </dgm:pt>
    <dgm:pt modelId="{CD4C4806-97AA-4276-BF59-BA6FE1925010}">
      <dgm:prSet/>
      <dgm:spPr/>
      <dgm:t>
        <a:bodyPr/>
        <a:lstStyle/>
        <a:p>
          <a:r>
            <a:rPr lang="en-US" b="1"/>
            <a:t>Lockhart Spirit or Club Shirt with jeans (no rips, no holes) – on Friday and designated Dollar Days </a:t>
          </a:r>
          <a:endParaRPr lang="en-US"/>
        </a:p>
      </dgm:t>
    </dgm:pt>
    <dgm:pt modelId="{3A75D65B-85AE-412F-A9E1-C641842D4643}" type="parTrans" cxnId="{478B4E49-05D7-408B-9451-BACB6AC7D2C1}">
      <dgm:prSet/>
      <dgm:spPr/>
      <dgm:t>
        <a:bodyPr/>
        <a:lstStyle/>
        <a:p>
          <a:endParaRPr lang="en-US"/>
        </a:p>
      </dgm:t>
    </dgm:pt>
    <dgm:pt modelId="{D90D1F9A-00CE-476A-8216-AA9AAB80F33C}" type="sibTrans" cxnId="{478B4E49-05D7-408B-9451-BACB6AC7D2C1}">
      <dgm:prSet/>
      <dgm:spPr/>
      <dgm:t>
        <a:bodyPr/>
        <a:lstStyle/>
        <a:p>
          <a:endParaRPr lang="en-US"/>
        </a:p>
      </dgm:t>
    </dgm:pt>
    <dgm:pt modelId="{97A7BB49-B372-4068-84F1-EACE7FB0C72F}" type="pres">
      <dgm:prSet presAssocID="{6F895FE8-A66D-4828-A01C-FA227FF9C2D9}" presName="linear" presStyleCnt="0">
        <dgm:presLayoutVars>
          <dgm:animLvl val="lvl"/>
          <dgm:resizeHandles val="exact"/>
        </dgm:presLayoutVars>
      </dgm:prSet>
      <dgm:spPr/>
    </dgm:pt>
    <dgm:pt modelId="{92A29EA3-C5A6-4CA2-BE75-856650B02911}" type="pres">
      <dgm:prSet presAssocID="{4361C65D-109C-4E7C-AE8E-9FD1C60CBB43}" presName="parentText" presStyleLbl="node1" presStyleIdx="0" presStyleCnt="2">
        <dgm:presLayoutVars>
          <dgm:chMax val="0"/>
          <dgm:bulletEnabled val="1"/>
        </dgm:presLayoutVars>
      </dgm:prSet>
      <dgm:spPr/>
    </dgm:pt>
    <dgm:pt modelId="{A48974A6-8364-4811-B54F-1C8CD01B088B}" type="pres">
      <dgm:prSet presAssocID="{83F1C787-5316-4244-AFAE-A7BD26E5CE5A}" presName="spacer" presStyleCnt="0"/>
      <dgm:spPr/>
    </dgm:pt>
    <dgm:pt modelId="{400F38AD-BC86-4EBE-866D-2F99B9BCAAA2}" type="pres">
      <dgm:prSet presAssocID="{CD4C4806-97AA-4276-BF59-BA6FE1925010}" presName="parentText" presStyleLbl="node1" presStyleIdx="1" presStyleCnt="2">
        <dgm:presLayoutVars>
          <dgm:chMax val="0"/>
          <dgm:bulletEnabled val="1"/>
        </dgm:presLayoutVars>
      </dgm:prSet>
      <dgm:spPr/>
    </dgm:pt>
  </dgm:ptLst>
  <dgm:cxnLst>
    <dgm:cxn modelId="{42A0BF0F-C7D5-4F69-BA7D-4F0DCA9378F2}" type="presOf" srcId="{4361C65D-109C-4E7C-AE8E-9FD1C60CBB43}" destId="{92A29EA3-C5A6-4CA2-BE75-856650B02911}" srcOrd="0" destOrd="0" presId="urn:microsoft.com/office/officeart/2005/8/layout/vList2"/>
    <dgm:cxn modelId="{009CD126-86BE-4AF1-B84E-F30F1CE27A75}" type="presOf" srcId="{6F895FE8-A66D-4828-A01C-FA227FF9C2D9}" destId="{97A7BB49-B372-4068-84F1-EACE7FB0C72F}" srcOrd="0" destOrd="0" presId="urn:microsoft.com/office/officeart/2005/8/layout/vList2"/>
    <dgm:cxn modelId="{478B4E49-05D7-408B-9451-BACB6AC7D2C1}" srcId="{6F895FE8-A66D-4828-A01C-FA227FF9C2D9}" destId="{CD4C4806-97AA-4276-BF59-BA6FE1925010}" srcOrd="1" destOrd="0" parTransId="{3A75D65B-85AE-412F-A9E1-C641842D4643}" sibTransId="{D90D1F9A-00CE-476A-8216-AA9AAB80F33C}"/>
    <dgm:cxn modelId="{D2DB109E-D5E7-43EE-8ADC-A94923D97945}" type="presOf" srcId="{CD4C4806-97AA-4276-BF59-BA6FE1925010}" destId="{400F38AD-BC86-4EBE-866D-2F99B9BCAAA2}" srcOrd="0" destOrd="0" presId="urn:microsoft.com/office/officeart/2005/8/layout/vList2"/>
    <dgm:cxn modelId="{D1D3E2AC-EBFA-482F-B1C7-1B72B29E5613}" srcId="{6F895FE8-A66D-4828-A01C-FA227FF9C2D9}" destId="{4361C65D-109C-4E7C-AE8E-9FD1C60CBB43}" srcOrd="0" destOrd="0" parTransId="{21877D3D-1F5E-4E19-9AA5-AEB7F67FE44E}" sibTransId="{83F1C787-5316-4244-AFAE-A7BD26E5CE5A}"/>
    <dgm:cxn modelId="{0D236845-3C14-46C2-9BE4-2190BF212C12}" type="presParOf" srcId="{97A7BB49-B372-4068-84F1-EACE7FB0C72F}" destId="{92A29EA3-C5A6-4CA2-BE75-856650B02911}" srcOrd="0" destOrd="0" presId="urn:microsoft.com/office/officeart/2005/8/layout/vList2"/>
    <dgm:cxn modelId="{1D5BBEB3-6786-4AE5-9FF3-FD91607507BC}" type="presParOf" srcId="{97A7BB49-B372-4068-84F1-EACE7FB0C72F}" destId="{A48974A6-8364-4811-B54F-1C8CD01B088B}" srcOrd="1" destOrd="0" presId="urn:microsoft.com/office/officeart/2005/8/layout/vList2"/>
    <dgm:cxn modelId="{EA0044DF-7839-4F50-8B3C-F6C8FD1D0BBA}" type="presParOf" srcId="{97A7BB49-B372-4068-84F1-EACE7FB0C72F}" destId="{400F38AD-BC86-4EBE-866D-2F99B9BCAAA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8D6BFC-BDF7-40B6-98F4-C5C340C323D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1535F62-D250-432D-AA20-31CCED3650C6}">
      <dgm:prSet/>
      <dgm:spPr/>
      <dgm:t>
        <a:bodyPr/>
        <a:lstStyle/>
        <a:p>
          <a:r>
            <a:rPr lang="en-US"/>
            <a:t>Be sure to establish a routine that your child understands.  If changes must be made, communicate those to your child before they arrive to school.  </a:t>
          </a:r>
        </a:p>
      </dgm:t>
    </dgm:pt>
    <dgm:pt modelId="{00C3516F-EAB3-451B-971A-3ED715A944A2}" type="parTrans" cxnId="{3EF8DF22-0891-4930-B593-B78B70E9FFE0}">
      <dgm:prSet/>
      <dgm:spPr/>
      <dgm:t>
        <a:bodyPr/>
        <a:lstStyle/>
        <a:p>
          <a:endParaRPr lang="en-US"/>
        </a:p>
      </dgm:t>
    </dgm:pt>
    <dgm:pt modelId="{01D3FE60-B6EC-4469-91C0-AC42359F2017}" type="sibTrans" cxnId="{3EF8DF22-0891-4930-B593-B78B70E9FFE0}">
      <dgm:prSet/>
      <dgm:spPr/>
      <dgm:t>
        <a:bodyPr/>
        <a:lstStyle/>
        <a:p>
          <a:endParaRPr lang="en-US"/>
        </a:p>
      </dgm:t>
    </dgm:pt>
    <dgm:pt modelId="{A9A86A45-235C-40E0-BE8D-307E660813EA}">
      <dgm:prSet/>
      <dgm:spPr/>
      <dgm:t>
        <a:bodyPr/>
        <a:lstStyle/>
        <a:p>
          <a:r>
            <a:rPr lang="en-US"/>
            <a:t>Any changes to the regular routine should be communicated in writing and sent to the classroom teacher. </a:t>
          </a:r>
        </a:p>
      </dgm:t>
    </dgm:pt>
    <dgm:pt modelId="{7BB88E38-34E5-4EF2-81DF-9995F4599A59}" type="parTrans" cxnId="{5B8E56BC-3243-4FBC-B467-813BC0D76E6F}">
      <dgm:prSet/>
      <dgm:spPr/>
      <dgm:t>
        <a:bodyPr/>
        <a:lstStyle/>
        <a:p>
          <a:endParaRPr lang="en-US"/>
        </a:p>
      </dgm:t>
    </dgm:pt>
    <dgm:pt modelId="{D063F7F4-8802-44B0-9E68-642CA5DCD98D}" type="sibTrans" cxnId="{5B8E56BC-3243-4FBC-B467-813BC0D76E6F}">
      <dgm:prSet/>
      <dgm:spPr/>
      <dgm:t>
        <a:bodyPr/>
        <a:lstStyle/>
        <a:p>
          <a:endParaRPr lang="en-US"/>
        </a:p>
      </dgm:t>
    </dgm:pt>
    <dgm:pt modelId="{8A6CD4B9-A213-4AEA-8D98-0DB5B703D6C9}" type="pres">
      <dgm:prSet presAssocID="{DD8D6BFC-BDF7-40B6-98F4-C5C340C323D6}" presName="hierChild1" presStyleCnt="0">
        <dgm:presLayoutVars>
          <dgm:chPref val="1"/>
          <dgm:dir/>
          <dgm:animOne val="branch"/>
          <dgm:animLvl val="lvl"/>
          <dgm:resizeHandles/>
        </dgm:presLayoutVars>
      </dgm:prSet>
      <dgm:spPr/>
    </dgm:pt>
    <dgm:pt modelId="{8A4B6A30-D791-41C0-AC6B-A1DE2D4EEB97}" type="pres">
      <dgm:prSet presAssocID="{31535F62-D250-432D-AA20-31CCED3650C6}" presName="hierRoot1" presStyleCnt="0"/>
      <dgm:spPr/>
    </dgm:pt>
    <dgm:pt modelId="{BF5EF15C-5D10-4103-95C1-4C6B91F0089D}" type="pres">
      <dgm:prSet presAssocID="{31535F62-D250-432D-AA20-31CCED3650C6}" presName="composite" presStyleCnt="0"/>
      <dgm:spPr/>
    </dgm:pt>
    <dgm:pt modelId="{6CC3DA6F-2EBD-4CC7-9A7F-938FB054F65B}" type="pres">
      <dgm:prSet presAssocID="{31535F62-D250-432D-AA20-31CCED3650C6}" presName="background" presStyleLbl="node0" presStyleIdx="0" presStyleCnt="2"/>
      <dgm:spPr/>
    </dgm:pt>
    <dgm:pt modelId="{812FC64A-3D41-4BA4-8A79-06483409569A}" type="pres">
      <dgm:prSet presAssocID="{31535F62-D250-432D-AA20-31CCED3650C6}" presName="text" presStyleLbl="fgAcc0" presStyleIdx="0" presStyleCnt="2">
        <dgm:presLayoutVars>
          <dgm:chPref val="3"/>
        </dgm:presLayoutVars>
      </dgm:prSet>
      <dgm:spPr/>
    </dgm:pt>
    <dgm:pt modelId="{AA82F717-5165-43A6-877B-FBCFCDBC0567}" type="pres">
      <dgm:prSet presAssocID="{31535F62-D250-432D-AA20-31CCED3650C6}" presName="hierChild2" presStyleCnt="0"/>
      <dgm:spPr/>
    </dgm:pt>
    <dgm:pt modelId="{3DE97AFD-CA54-4BAB-9C2B-60881B095BCF}" type="pres">
      <dgm:prSet presAssocID="{A9A86A45-235C-40E0-BE8D-307E660813EA}" presName="hierRoot1" presStyleCnt="0"/>
      <dgm:spPr/>
    </dgm:pt>
    <dgm:pt modelId="{36E01E40-2A6D-4BA8-8DF7-6387EF64DC33}" type="pres">
      <dgm:prSet presAssocID="{A9A86A45-235C-40E0-BE8D-307E660813EA}" presName="composite" presStyleCnt="0"/>
      <dgm:spPr/>
    </dgm:pt>
    <dgm:pt modelId="{CC16014B-7BDB-41E1-8F4D-863AE0772AE5}" type="pres">
      <dgm:prSet presAssocID="{A9A86A45-235C-40E0-BE8D-307E660813EA}" presName="background" presStyleLbl="node0" presStyleIdx="1" presStyleCnt="2"/>
      <dgm:spPr/>
    </dgm:pt>
    <dgm:pt modelId="{24D4C2FF-0BF8-4D83-BECC-1FB339C2449B}" type="pres">
      <dgm:prSet presAssocID="{A9A86A45-235C-40E0-BE8D-307E660813EA}" presName="text" presStyleLbl="fgAcc0" presStyleIdx="1" presStyleCnt="2">
        <dgm:presLayoutVars>
          <dgm:chPref val="3"/>
        </dgm:presLayoutVars>
      </dgm:prSet>
      <dgm:spPr/>
    </dgm:pt>
    <dgm:pt modelId="{4FCEEBEA-235C-451C-828F-650974FF7AD1}" type="pres">
      <dgm:prSet presAssocID="{A9A86A45-235C-40E0-BE8D-307E660813EA}" presName="hierChild2" presStyleCnt="0"/>
      <dgm:spPr/>
    </dgm:pt>
  </dgm:ptLst>
  <dgm:cxnLst>
    <dgm:cxn modelId="{E770AA11-487A-460A-BF1A-A70D6B7F60DC}" type="presOf" srcId="{31535F62-D250-432D-AA20-31CCED3650C6}" destId="{812FC64A-3D41-4BA4-8A79-06483409569A}" srcOrd="0" destOrd="0" presId="urn:microsoft.com/office/officeart/2005/8/layout/hierarchy1"/>
    <dgm:cxn modelId="{3EF8DF22-0891-4930-B593-B78B70E9FFE0}" srcId="{DD8D6BFC-BDF7-40B6-98F4-C5C340C323D6}" destId="{31535F62-D250-432D-AA20-31CCED3650C6}" srcOrd="0" destOrd="0" parTransId="{00C3516F-EAB3-451B-971A-3ED715A944A2}" sibTransId="{01D3FE60-B6EC-4469-91C0-AC42359F2017}"/>
    <dgm:cxn modelId="{2A82635F-B070-4322-B72D-BE4E7417B020}" type="presOf" srcId="{DD8D6BFC-BDF7-40B6-98F4-C5C340C323D6}" destId="{8A6CD4B9-A213-4AEA-8D98-0DB5B703D6C9}" srcOrd="0" destOrd="0" presId="urn:microsoft.com/office/officeart/2005/8/layout/hierarchy1"/>
    <dgm:cxn modelId="{A87E5698-5B6A-4F6A-9C25-E7135BA7C779}" type="presOf" srcId="{A9A86A45-235C-40E0-BE8D-307E660813EA}" destId="{24D4C2FF-0BF8-4D83-BECC-1FB339C2449B}" srcOrd="0" destOrd="0" presId="urn:microsoft.com/office/officeart/2005/8/layout/hierarchy1"/>
    <dgm:cxn modelId="{5B8E56BC-3243-4FBC-B467-813BC0D76E6F}" srcId="{DD8D6BFC-BDF7-40B6-98F4-C5C340C323D6}" destId="{A9A86A45-235C-40E0-BE8D-307E660813EA}" srcOrd="1" destOrd="0" parTransId="{7BB88E38-34E5-4EF2-81DF-9995F4599A59}" sibTransId="{D063F7F4-8802-44B0-9E68-642CA5DCD98D}"/>
    <dgm:cxn modelId="{EEA0E259-15D4-40C2-9B3F-F9B6769F424A}" type="presParOf" srcId="{8A6CD4B9-A213-4AEA-8D98-0DB5B703D6C9}" destId="{8A4B6A30-D791-41C0-AC6B-A1DE2D4EEB97}" srcOrd="0" destOrd="0" presId="urn:microsoft.com/office/officeart/2005/8/layout/hierarchy1"/>
    <dgm:cxn modelId="{07038114-307D-41FF-AB8E-B3FD3E7CE866}" type="presParOf" srcId="{8A4B6A30-D791-41C0-AC6B-A1DE2D4EEB97}" destId="{BF5EF15C-5D10-4103-95C1-4C6B91F0089D}" srcOrd="0" destOrd="0" presId="urn:microsoft.com/office/officeart/2005/8/layout/hierarchy1"/>
    <dgm:cxn modelId="{39F40A74-AD0F-45F8-B031-84EFA1189E51}" type="presParOf" srcId="{BF5EF15C-5D10-4103-95C1-4C6B91F0089D}" destId="{6CC3DA6F-2EBD-4CC7-9A7F-938FB054F65B}" srcOrd="0" destOrd="0" presId="urn:microsoft.com/office/officeart/2005/8/layout/hierarchy1"/>
    <dgm:cxn modelId="{C278BD2B-6D95-4F3E-ACF7-326C02D54E1D}" type="presParOf" srcId="{BF5EF15C-5D10-4103-95C1-4C6B91F0089D}" destId="{812FC64A-3D41-4BA4-8A79-06483409569A}" srcOrd="1" destOrd="0" presId="urn:microsoft.com/office/officeart/2005/8/layout/hierarchy1"/>
    <dgm:cxn modelId="{471853A6-A686-4DEC-9E1E-457061CB34C5}" type="presParOf" srcId="{8A4B6A30-D791-41C0-AC6B-A1DE2D4EEB97}" destId="{AA82F717-5165-43A6-877B-FBCFCDBC0567}" srcOrd="1" destOrd="0" presId="urn:microsoft.com/office/officeart/2005/8/layout/hierarchy1"/>
    <dgm:cxn modelId="{FCA2CACB-8DF1-4B04-8152-6D590089695B}" type="presParOf" srcId="{8A6CD4B9-A213-4AEA-8D98-0DB5B703D6C9}" destId="{3DE97AFD-CA54-4BAB-9C2B-60881B095BCF}" srcOrd="1" destOrd="0" presId="urn:microsoft.com/office/officeart/2005/8/layout/hierarchy1"/>
    <dgm:cxn modelId="{5D5EDC9E-974B-46E8-AF85-3BC508B2FCD3}" type="presParOf" srcId="{3DE97AFD-CA54-4BAB-9C2B-60881B095BCF}" destId="{36E01E40-2A6D-4BA8-8DF7-6387EF64DC33}" srcOrd="0" destOrd="0" presId="urn:microsoft.com/office/officeart/2005/8/layout/hierarchy1"/>
    <dgm:cxn modelId="{CABA984D-4C28-420A-93BB-D871A100AB8E}" type="presParOf" srcId="{36E01E40-2A6D-4BA8-8DF7-6387EF64DC33}" destId="{CC16014B-7BDB-41E1-8F4D-863AE0772AE5}" srcOrd="0" destOrd="0" presId="urn:microsoft.com/office/officeart/2005/8/layout/hierarchy1"/>
    <dgm:cxn modelId="{DFF0434A-AC45-4662-8489-93C62D0F889A}" type="presParOf" srcId="{36E01E40-2A6D-4BA8-8DF7-6387EF64DC33}" destId="{24D4C2FF-0BF8-4D83-BECC-1FB339C2449B}" srcOrd="1" destOrd="0" presId="urn:microsoft.com/office/officeart/2005/8/layout/hierarchy1"/>
    <dgm:cxn modelId="{5B0DE918-3A05-401E-A071-71A93AE7DAA9}" type="presParOf" srcId="{3DE97AFD-CA54-4BAB-9C2B-60881B095BCF}" destId="{4FCEEBEA-235C-451C-828F-650974FF7AD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49171-5880-43B5-86B4-C366654E67AC}">
      <dsp:nvSpPr>
        <dsp:cNvPr id="0" name=""/>
        <dsp:cNvSpPr/>
      </dsp:nvSpPr>
      <dsp:spPr>
        <a:xfrm>
          <a:off x="1330" y="491837"/>
          <a:ext cx="4841204" cy="2420602"/>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en-US" sz="5100" kern="1200"/>
            <a:t>First Day of School August 23, 2021</a:t>
          </a:r>
        </a:p>
      </dsp:txBody>
      <dsp:txXfrm>
        <a:off x="72227" y="562734"/>
        <a:ext cx="4699410" cy="2278808"/>
      </dsp:txXfrm>
    </dsp:sp>
    <dsp:sp modelId="{C3D6A336-D391-42FC-8E87-CA6D80BDA784}">
      <dsp:nvSpPr>
        <dsp:cNvPr id="0" name=""/>
        <dsp:cNvSpPr/>
      </dsp:nvSpPr>
      <dsp:spPr>
        <a:xfrm>
          <a:off x="6052835" y="491837"/>
          <a:ext cx="4841204" cy="2420602"/>
        </a:xfrm>
        <a:prstGeom prst="roundRect">
          <a:avLst>
            <a:gd name="adj" fmla="val 10000"/>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en-US" sz="5100" kern="1200"/>
            <a:t>Student Hours 7:30-3:00</a:t>
          </a:r>
        </a:p>
      </dsp:txBody>
      <dsp:txXfrm>
        <a:off x="6123732" y="562734"/>
        <a:ext cx="4699410" cy="2278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A11BD-E633-49AA-A99B-200CD283B8B2}">
      <dsp:nvSpPr>
        <dsp:cNvPr id="0" name=""/>
        <dsp:cNvSpPr/>
      </dsp:nvSpPr>
      <dsp:spPr>
        <a:xfrm>
          <a:off x="0" y="56542"/>
          <a:ext cx="9404352" cy="71954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Attendance is taken DAILY</a:t>
          </a:r>
          <a:endParaRPr lang="en-US" sz="3000" kern="1200"/>
        </a:p>
      </dsp:txBody>
      <dsp:txXfrm>
        <a:off x="35125" y="91667"/>
        <a:ext cx="9334102" cy="649299"/>
      </dsp:txXfrm>
    </dsp:sp>
    <dsp:sp modelId="{79093ACD-E31C-4DEF-89AA-77D65C94CF76}">
      <dsp:nvSpPr>
        <dsp:cNvPr id="0" name=""/>
        <dsp:cNvSpPr/>
      </dsp:nvSpPr>
      <dsp:spPr>
        <a:xfrm>
          <a:off x="0" y="862491"/>
          <a:ext cx="9404352" cy="71954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Classes Begin at 7:30 AM</a:t>
          </a:r>
          <a:endParaRPr lang="en-US" sz="3000" kern="1200"/>
        </a:p>
      </dsp:txBody>
      <dsp:txXfrm>
        <a:off x="35125" y="897616"/>
        <a:ext cx="9334102" cy="649299"/>
      </dsp:txXfrm>
    </dsp:sp>
    <dsp:sp modelId="{60C1DEF3-A273-44F3-888F-CE9BA8539D8E}">
      <dsp:nvSpPr>
        <dsp:cNvPr id="0" name=""/>
        <dsp:cNvSpPr/>
      </dsp:nvSpPr>
      <dsp:spPr>
        <a:xfrm>
          <a:off x="0" y="1668441"/>
          <a:ext cx="9404352" cy="71954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Official </a:t>
          </a:r>
          <a:r>
            <a:rPr lang="en-US" sz="3000" b="1" kern="1200" dirty="0" err="1"/>
            <a:t>tardies</a:t>
          </a:r>
          <a:r>
            <a:rPr lang="en-US" sz="3000" b="1" kern="1200" dirty="0"/>
            <a:t> are at 7:40 AM</a:t>
          </a:r>
          <a:endParaRPr lang="en-US" sz="3000" kern="1200" dirty="0"/>
        </a:p>
      </dsp:txBody>
      <dsp:txXfrm>
        <a:off x="35125" y="1703566"/>
        <a:ext cx="9334102" cy="649299"/>
      </dsp:txXfrm>
    </dsp:sp>
    <dsp:sp modelId="{434FDC3B-68EE-4E90-A8F5-1BC9A8AAB14A}">
      <dsp:nvSpPr>
        <dsp:cNvPr id="0" name=""/>
        <dsp:cNvSpPr/>
      </dsp:nvSpPr>
      <dsp:spPr>
        <a:xfrm>
          <a:off x="0" y="2474391"/>
          <a:ext cx="9404352" cy="71954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Official ADA time is 9:15 AM</a:t>
          </a:r>
          <a:endParaRPr lang="en-US" sz="3000" kern="1200" dirty="0"/>
        </a:p>
      </dsp:txBody>
      <dsp:txXfrm>
        <a:off x="35125" y="2509516"/>
        <a:ext cx="9334102" cy="649299"/>
      </dsp:txXfrm>
    </dsp:sp>
    <dsp:sp modelId="{4B1EBB61-2BF8-42D6-954D-64F00268A38D}">
      <dsp:nvSpPr>
        <dsp:cNvPr id="0" name=""/>
        <dsp:cNvSpPr/>
      </dsp:nvSpPr>
      <dsp:spPr>
        <a:xfrm>
          <a:off x="0" y="3280342"/>
          <a:ext cx="9404352" cy="71954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No early departures after 2:15 PM</a:t>
          </a:r>
          <a:endParaRPr lang="en-US" sz="3000" kern="1200" dirty="0"/>
        </a:p>
      </dsp:txBody>
      <dsp:txXfrm>
        <a:off x="35125" y="3315467"/>
        <a:ext cx="9334102" cy="649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6563B-9338-4D9E-BD7E-25C05CB6F69A}">
      <dsp:nvSpPr>
        <dsp:cNvPr id="0" name=""/>
        <dsp:cNvSpPr/>
      </dsp:nvSpPr>
      <dsp:spPr>
        <a:xfrm>
          <a:off x="0" y="46858"/>
          <a:ext cx="10895369" cy="10670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a:latin typeface="Century Gothic" panose="020B0502020202020204"/>
            </a:rPr>
            <a:t>Student's temporary medical condition is documented by a licensed U.S. physican. Documentation must include a physician's statement directing the student to remain at home or in a hospital. </a:t>
          </a:r>
          <a:endParaRPr lang="en-US" sz="1900" b="0" kern="1200">
            <a:latin typeface="Century Gothic" panose="020B0502020202020204"/>
          </a:endParaRPr>
        </a:p>
      </dsp:txBody>
      <dsp:txXfrm>
        <a:off x="52089" y="98947"/>
        <a:ext cx="10791191" cy="962862"/>
      </dsp:txXfrm>
    </dsp:sp>
    <dsp:sp modelId="{5CEA8477-AF7A-4349-AEE4-536019CC1606}">
      <dsp:nvSpPr>
        <dsp:cNvPr id="0" name=""/>
        <dsp:cNvSpPr/>
      </dsp:nvSpPr>
      <dsp:spPr>
        <a:xfrm>
          <a:off x="0" y="1168618"/>
          <a:ext cx="10895369" cy="10670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a:latin typeface="Century Gothic" panose="020B0502020202020204"/>
            </a:rPr>
            <a:t>Student has a postive COVID-19 test or is displaying symptoms of a recognized communicable disease. </a:t>
          </a:r>
        </a:p>
      </dsp:txBody>
      <dsp:txXfrm>
        <a:off x="52089" y="1220707"/>
        <a:ext cx="10791191" cy="962862"/>
      </dsp:txXfrm>
    </dsp:sp>
    <dsp:sp modelId="{1A429B88-DBAC-4719-B8FD-2AB566BDDFBC}">
      <dsp:nvSpPr>
        <dsp:cNvPr id="0" name=""/>
        <dsp:cNvSpPr/>
      </dsp:nvSpPr>
      <dsp:spPr>
        <a:xfrm>
          <a:off x="0" y="2290378"/>
          <a:ext cx="10895369" cy="106704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a:latin typeface="Century Gothic" panose="020B0502020202020204"/>
            </a:rPr>
            <a:t>Student has been identified as having been in close contact with an individual with a confirmed or presumed positive case of COVID-19. </a:t>
          </a:r>
        </a:p>
      </dsp:txBody>
      <dsp:txXfrm>
        <a:off x="52089" y="2342467"/>
        <a:ext cx="10791191" cy="962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133B2-B691-4CA1-B55E-03A5CEB78D72}">
      <dsp:nvSpPr>
        <dsp:cNvPr id="0" name=""/>
        <dsp:cNvSpPr/>
      </dsp:nvSpPr>
      <dsp:spPr>
        <a:xfrm>
          <a:off x="0" y="297150"/>
          <a:ext cx="5906181" cy="150515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Students who do not have a mask will be provided with one. </a:t>
          </a:r>
          <a:endParaRPr lang="en-US" sz="2100" kern="1200"/>
        </a:p>
      </dsp:txBody>
      <dsp:txXfrm>
        <a:off x="73475" y="370625"/>
        <a:ext cx="5759231" cy="1358202"/>
      </dsp:txXfrm>
    </dsp:sp>
    <dsp:sp modelId="{93144D60-B69A-4730-97D0-E7AA909461BE}">
      <dsp:nvSpPr>
        <dsp:cNvPr id="0" name=""/>
        <dsp:cNvSpPr/>
      </dsp:nvSpPr>
      <dsp:spPr>
        <a:xfrm>
          <a:off x="0" y="1862782"/>
          <a:ext cx="5906181" cy="1505152"/>
        </a:xfrm>
        <a:prstGeom prst="round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Students who refuse to wear a mask will be places in a separate area and their parent/caregiver will be contacted. </a:t>
          </a:r>
          <a:endParaRPr lang="en-US" sz="2100" kern="1200" dirty="0"/>
        </a:p>
      </dsp:txBody>
      <dsp:txXfrm>
        <a:off x="73475" y="1936257"/>
        <a:ext cx="5759231" cy="1358202"/>
      </dsp:txXfrm>
    </dsp:sp>
    <dsp:sp modelId="{3E388934-B933-4038-8BFA-C8FADBFE0592}">
      <dsp:nvSpPr>
        <dsp:cNvPr id="0" name=""/>
        <dsp:cNvSpPr/>
      </dsp:nvSpPr>
      <dsp:spPr>
        <a:xfrm>
          <a:off x="0" y="3428415"/>
          <a:ext cx="5906181" cy="1505152"/>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Students who continue to refuse to wear a mask will be directed to stay home and be marked as absent. However, they will be offered temporary online learning.</a:t>
          </a:r>
        </a:p>
      </dsp:txBody>
      <dsp:txXfrm>
        <a:off x="73475" y="3501890"/>
        <a:ext cx="5759231" cy="13582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29EA3-C5A6-4CA2-BE75-856650B02911}">
      <dsp:nvSpPr>
        <dsp:cNvPr id="0" name=""/>
        <dsp:cNvSpPr/>
      </dsp:nvSpPr>
      <dsp:spPr>
        <a:xfrm>
          <a:off x="0" y="38166"/>
          <a:ext cx="5614987" cy="230255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Orange, White, or Navy polo-style shirt with blue pants/skirts.</a:t>
          </a:r>
          <a:endParaRPr lang="en-US" sz="3200" kern="1200"/>
        </a:p>
      </dsp:txBody>
      <dsp:txXfrm>
        <a:off x="112402" y="150568"/>
        <a:ext cx="5390183" cy="2077755"/>
      </dsp:txXfrm>
    </dsp:sp>
    <dsp:sp modelId="{400F38AD-BC86-4EBE-866D-2F99B9BCAAA2}">
      <dsp:nvSpPr>
        <dsp:cNvPr id="0" name=""/>
        <dsp:cNvSpPr/>
      </dsp:nvSpPr>
      <dsp:spPr>
        <a:xfrm>
          <a:off x="0" y="2432886"/>
          <a:ext cx="5614987" cy="2302559"/>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Lockhart Spirit or Club Shirt with jeans (no rips, no holes) – on Friday and designated Dollar Days </a:t>
          </a:r>
          <a:endParaRPr lang="en-US" sz="3200" kern="1200"/>
        </a:p>
      </dsp:txBody>
      <dsp:txXfrm>
        <a:off x="112402" y="2545288"/>
        <a:ext cx="5390183" cy="20777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3DA6F-2EBD-4CC7-9A7F-938FB054F65B}">
      <dsp:nvSpPr>
        <dsp:cNvPr id="0" name=""/>
        <dsp:cNvSpPr/>
      </dsp:nvSpPr>
      <dsp:spPr>
        <a:xfrm>
          <a:off x="85120"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FC64A-3D41-4BA4-8A79-06483409569A}">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Be sure to establish a routine that your child understands.  If changes must be made, communicate those to your child before they arrive to school.  </a:t>
          </a:r>
        </a:p>
      </dsp:txBody>
      <dsp:txXfrm>
        <a:off x="681328" y="570834"/>
        <a:ext cx="4425508" cy="2747791"/>
      </dsp:txXfrm>
    </dsp:sp>
    <dsp:sp modelId="{CC16014B-7BDB-41E1-8F4D-863AE0772AE5}">
      <dsp:nvSpPr>
        <dsp:cNvPr id="0" name=""/>
        <dsp:cNvSpPr/>
      </dsp:nvSpPr>
      <dsp:spPr>
        <a:xfrm>
          <a:off x="5703045"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D4C2FF-0BF8-4D83-BECC-1FB339C2449B}">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Any changes to the regular routine should be communicated in writing and sent to the classroom teacher. </a:t>
          </a:r>
        </a:p>
      </dsp:txBody>
      <dsp:txXfrm>
        <a:off x="6299253" y="570834"/>
        <a:ext cx="4425508" cy="27477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86DDE9D-FCCB-47F9-ACBE-4ACFCBE44EDB}" type="datetimeFigureOut">
              <a:rPr lang="en-US" smtClean="0"/>
              <a:t>8/24/2021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212988E-D37A-4875-814D-AD5DBACB97C0}" type="slidenum">
              <a:rPr lang="en-US" smtClean="0"/>
              <a:t>‹#›</a:t>
            </a:fld>
            <a:endParaRPr lang="en-US"/>
          </a:p>
        </p:txBody>
      </p:sp>
    </p:spTree>
    <p:extLst>
      <p:ext uri="{BB962C8B-B14F-4D97-AF65-F5344CB8AC3E}">
        <p14:creationId xmlns:p14="http://schemas.microsoft.com/office/powerpoint/2010/main" val="52050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2988E-D37A-4875-814D-AD5DBACB97C0}" type="slidenum">
              <a:rPr lang="en-US" smtClean="0"/>
              <a:t>1</a:t>
            </a:fld>
            <a:endParaRPr lang="en-US"/>
          </a:p>
        </p:txBody>
      </p:sp>
    </p:spTree>
    <p:extLst>
      <p:ext uri="{BB962C8B-B14F-4D97-AF65-F5344CB8AC3E}">
        <p14:creationId xmlns:p14="http://schemas.microsoft.com/office/powerpoint/2010/main" val="1225347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2988E-D37A-4875-814D-AD5DBACB97C0}" type="slidenum">
              <a:rPr lang="en-US" smtClean="0"/>
              <a:t>17</a:t>
            </a:fld>
            <a:endParaRPr lang="en-US"/>
          </a:p>
        </p:txBody>
      </p:sp>
    </p:spTree>
    <p:extLst>
      <p:ext uri="{BB962C8B-B14F-4D97-AF65-F5344CB8AC3E}">
        <p14:creationId xmlns:p14="http://schemas.microsoft.com/office/powerpoint/2010/main" val="272956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2988E-D37A-4875-814D-AD5DBACB97C0}" type="slidenum">
              <a:rPr lang="en-US" smtClean="0"/>
              <a:t>18</a:t>
            </a:fld>
            <a:endParaRPr lang="en-US"/>
          </a:p>
        </p:txBody>
      </p:sp>
    </p:spTree>
    <p:extLst>
      <p:ext uri="{BB962C8B-B14F-4D97-AF65-F5344CB8AC3E}">
        <p14:creationId xmlns:p14="http://schemas.microsoft.com/office/powerpoint/2010/main" val="48957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2988E-D37A-4875-814D-AD5DBACB97C0}" type="slidenum">
              <a:rPr lang="en-US" smtClean="0"/>
              <a:t>19</a:t>
            </a:fld>
            <a:endParaRPr lang="en-US"/>
          </a:p>
        </p:txBody>
      </p:sp>
    </p:spTree>
    <p:extLst>
      <p:ext uri="{BB962C8B-B14F-4D97-AF65-F5344CB8AC3E}">
        <p14:creationId xmlns:p14="http://schemas.microsoft.com/office/powerpoint/2010/main" val="196261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2988E-D37A-4875-814D-AD5DBACB97C0}" type="slidenum">
              <a:rPr lang="en-US" smtClean="0"/>
              <a:t>21</a:t>
            </a:fld>
            <a:endParaRPr lang="en-US"/>
          </a:p>
        </p:txBody>
      </p:sp>
    </p:spTree>
    <p:extLst>
      <p:ext uri="{BB962C8B-B14F-4D97-AF65-F5344CB8AC3E}">
        <p14:creationId xmlns:p14="http://schemas.microsoft.com/office/powerpoint/2010/main" val="200997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2988E-D37A-4875-814D-AD5DBACB97C0}" type="slidenum">
              <a:rPr lang="en-US" smtClean="0"/>
              <a:t>2</a:t>
            </a:fld>
            <a:endParaRPr lang="en-US"/>
          </a:p>
        </p:txBody>
      </p:sp>
    </p:spTree>
    <p:extLst>
      <p:ext uri="{BB962C8B-B14F-4D97-AF65-F5344CB8AC3E}">
        <p14:creationId xmlns:p14="http://schemas.microsoft.com/office/powerpoint/2010/main" val="1080015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2988E-D37A-4875-814D-AD5DBACB97C0}" type="slidenum">
              <a:rPr lang="en-US" smtClean="0"/>
              <a:t>8</a:t>
            </a:fld>
            <a:endParaRPr lang="en-US"/>
          </a:p>
        </p:txBody>
      </p:sp>
    </p:spTree>
    <p:extLst>
      <p:ext uri="{BB962C8B-B14F-4D97-AF65-F5344CB8AC3E}">
        <p14:creationId xmlns:p14="http://schemas.microsoft.com/office/powerpoint/2010/main" val="4243984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2988E-D37A-4875-814D-AD5DBACB97C0}" type="slidenum">
              <a:rPr lang="en-US" smtClean="0"/>
              <a:t>10</a:t>
            </a:fld>
            <a:endParaRPr lang="en-US"/>
          </a:p>
        </p:txBody>
      </p:sp>
    </p:spTree>
    <p:extLst>
      <p:ext uri="{BB962C8B-B14F-4D97-AF65-F5344CB8AC3E}">
        <p14:creationId xmlns:p14="http://schemas.microsoft.com/office/powerpoint/2010/main" val="416655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2988E-D37A-4875-814D-AD5DBACB97C0}" type="slidenum">
              <a:rPr lang="en-US" smtClean="0"/>
              <a:t>11</a:t>
            </a:fld>
            <a:endParaRPr lang="en-US"/>
          </a:p>
        </p:txBody>
      </p:sp>
    </p:spTree>
    <p:extLst>
      <p:ext uri="{BB962C8B-B14F-4D97-AF65-F5344CB8AC3E}">
        <p14:creationId xmlns:p14="http://schemas.microsoft.com/office/powerpoint/2010/main" val="336899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2988E-D37A-4875-814D-AD5DBACB97C0}" type="slidenum">
              <a:rPr lang="en-US" smtClean="0"/>
              <a:t>12</a:t>
            </a:fld>
            <a:endParaRPr lang="en-US"/>
          </a:p>
        </p:txBody>
      </p:sp>
    </p:spTree>
    <p:extLst>
      <p:ext uri="{BB962C8B-B14F-4D97-AF65-F5344CB8AC3E}">
        <p14:creationId xmlns:p14="http://schemas.microsoft.com/office/powerpoint/2010/main" val="85059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2988E-D37A-4875-814D-AD5DBACB97C0}" type="slidenum">
              <a:rPr lang="en-US" smtClean="0"/>
              <a:t>13</a:t>
            </a:fld>
            <a:endParaRPr lang="en-US"/>
          </a:p>
        </p:txBody>
      </p:sp>
    </p:spTree>
    <p:extLst>
      <p:ext uri="{BB962C8B-B14F-4D97-AF65-F5344CB8AC3E}">
        <p14:creationId xmlns:p14="http://schemas.microsoft.com/office/powerpoint/2010/main" val="105082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2988E-D37A-4875-814D-AD5DBACB97C0}" type="slidenum">
              <a:rPr lang="en-US" smtClean="0"/>
              <a:t>14</a:t>
            </a:fld>
            <a:endParaRPr lang="en-US"/>
          </a:p>
        </p:txBody>
      </p:sp>
    </p:spTree>
    <p:extLst>
      <p:ext uri="{BB962C8B-B14F-4D97-AF65-F5344CB8AC3E}">
        <p14:creationId xmlns:p14="http://schemas.microsoft.com/office/powerpoint/2010/main" val="2279098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2988E-D37A-4875-814D-AD5DBACB97C0}" type="slidenum">
              <a:rPr lang="en-US" smtClean="0"/>
              <a:t>16</a:t>
            </a:fld>
            <a:endParaRPr lang="en-US"/>
          </a:p>
        </p:txBody>
      </p:sp>
    </p:spTree>
    <p:extLst>
      <p:ext uri="{BB962C8B-B14F-4D97-AF65-F5344CB8AC3E}">
        <p14:creationId xmlns:p14="http://schemas.microsoft.com/office/powerpoint/2010/main" val="247030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59885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6955555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4529382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637813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285117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C48EC7-AF6A-48D3-8284-14BACBEBDD84}" type="datetimeFigureOut">
              <a:rPr lang="en-US" smtClean="0"/>
              <a:t>8/24/2021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5694274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C48EC7-AF6A-48D3-8284-14BACBEBDD84}" type="datetimeFigureOut">
              <a:rPr lang="en-US" smtClean="0"/>
              <a:t>8/24/2021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99679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4478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6865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2FF5DD9-2C52-442D-92E2-8072C0C3D7CD}"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999981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69706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0232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2961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0B90D90-AA62-404D-A741-635B4370F9CB}" type="datetimeFigureOut">
              <a:rPr lang="en-US" smtClean="0"/>
              <a:t>8/24/2021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56682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7002E4-6836-46D1-9DBB-3C27C0DD3A89}" type="datetimeFigureOut">
              <a:rPr lang="en-US" smtClean="0"/>
              <a:t>8/24/2021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73524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CF131DD-A141-4471-BCF9-C6073EDD7E20}" type="datetimeFigureOut">
              <a:rPr lang="en-US" smtClean="0"/>
              <a:t>8/24/2021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232245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36943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BC48EC7-AF6A-48D3-8284-14BACBEBDD84}" type="datetimeFigureOut">
              <a:rPr lang="en-US" smtClean="0"/>
              <a:t>8/24/2021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071415773"/>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houstonisd.org/vipslogi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tinyurl.com/vu94dbz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243632" y="1559768"/>
            <a:ext cx="9678368" cy="3135379"/>
          </a:xfrm>
          <a:prstGeom prst="rect">
            <a:avLst/>
          </a:prstGeom>
        </p:spPr>
        <p:txBody>
          <a:bodyPr vert="horz" lIns="91440" tIns="45720" rIns="91440" bIns="45720" rtlCol="0" anchor="ctr">
            <a:normAutofit/>
          </a:bodyPr>
          <a:lstStyle/>
          <a:p>
            <a:pPr marL="0" marR="0" lvl="0" indent="0" algn="ctr" defTabSz="914400" fontAlgn="auto">
              <a:lnSpc>
                <a:spcPct val="83000"/>
              </a:lnSpc>
              <a:spcBef>
                <a:spcPct val="0"/>
              </a:spcBef>
              <a:spcAft>
                <a:spcPts val="600"/>
              </a:spcAft>
              <a:buClrTx/>
              <a:buSzTx/>
              <a:tabLst/>
              <a:defRPr/>
            </a:pPr>
            <a:r>
              <a:rPr kumimoji="0" lang="en-US" sz="6600" u="none" strike="noStrike" cap="all" spc="-100" normalizeH="0" noProof="0" dirty="0">
                <a:ln>
                  <a:noFill/>
                </a:ln>
                <a:solidFill>
                  <a:schemeClr val="tx1">
                    <a:lumMod val="85000"/>
                    <a:lumOff val="15000"/>
                  </a:schemeClr>
                </a:solidFill>
                <a:uLnTx/>
                <a:uFillTx/>
                <a:latin typeface="+mj-lt"/>
              </a:rPr>
              <a:t>Welcome Back</a:t>
            </a:r>
          </a:p>
        </p:txBody>
      </p:sp>
      <p:sp>
        <p:nvSpPr>
          <p:cNvPr id="3" name="Subtitle 2">
            <a:extLst>
              <a:ext uri="{FF2B5EF4-FFF2-40B4-BE49-F238E27FC236}">
                <a16:creationId xmlns:a16="http://schemas.microsoft.com/office/drawing/2014/main" id="{9DB5C5C7-E5D0-497A-9F22-5FB848EC7FD8}"/>
              </a:ext>
            </a:extLst>
          </p:cNvPr>
          <p:cNvSpPr>
            <a:spLocks noGrp="1"/>
          </p:cNvSpPr>
          <p:nvPr>
            <p:ph type="subTitle" idx="1"/>
          </p:nvPr>
        </p:nvSpPr>
        <p:spPr>
          <a:xfrm>
            <a:off x="1243633" y="4817251"/>
            <a:ext cx="9678367" cy="688024"/>
          </a:xfrm>
        </p:spPr>
        <p:txBody>
          <a:bodyPr vert="horz" lIns="91440" tIns="45720" rIns="91440" bIns="45720" rtlCol="0">
            <a:normAutofit fontScale="77500" lnSpcReduction="20000"/>
          </a:bodyPr>
          <a:lstStyle/>
          <a:p>
            <a:pPr>
              <a:spcAft>
                <a:spcPts val="600"/>
              </a:spcAft>
            </a:pPr>
            <a:r>
              <a:rPr lang="en-US" dirty="0"/>
              <a:t>Lucian Lockhart Elementary </a:t>
            </a:r>
          </a:p>
          <a:p>
            <a:pPr>
              <a:spcAft>
                <a:spcPts val="600"/>
              </a:spcAft>
            </a:pPr>
            <a:r>
              <a:rPr lang="en-US" dirty="0"/>
              <a:t>2021-2022</a:t>
            </a:r>
          </a:p>
        </p:txBody>
      </p:sp>
      <p:pic>
        <p:nvPicPr>
          <p:cNvPr id="5" name="Picture 4">
            <a:extLst>
              <a:ext uri="{FF2B5EF4-FFF2-40B4-BE49-F238E27FC236}">
                <a16:creationId xmlns:a16="http://schemas.microsoft.com/office/drawing/2014/main" id="{01488F14-F1D9-4CE5-9925-AC3BC9E6A3F8}"/>
              </a:ext>
            </a:extLst>
          </p:cNvPr>
          <p:cNvPicPr>
            <a:picLocks noChangeAspect="1"/>
          </p:cNvPicPr>
          <p:nvPr/>
        </p:nvPicPr>
        <p:blipFill>
          <a:blip r:embed="rId3"/>
          <a:stretch>
            <a:fillRect/>
          </a:stretch>
        </p:blipFill>
        <p:spPr>
          <a:xfrm>
            <a:off x="8991600" y="4335580"/>
            <a:ext cx="2363585" cy="1925303"/>
          </a:xfrm>
          <a:prstGeom prst="rect">
            <a:avLst/>
          </a:prstGeom>
        </p:spPr>
      </p:pic>
    </p:spTree>
    <p:extLst>
      <p:ext uri="{BB962C8B-B14F-4D97-AF65-F5344CB8AC3E}">
        <p14:creationId xmlns:p14="http://schemas.microsoft.com/office/powerpoint/2010/main" val="3238676356"/>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5A46BE8-2DAD-4A7C-A508-2EF3B96FFE45}"/>
              </a:ext>
            </a:extLst>
          </p:cNvPr>
          <p:cNvSpPr>
            <a:spLocks noGrp="1"/>
          </p:cNvSpPr>
          <p:nvPr>
            <p:ph type="title"/>
          </p:nvPr>
        </p:nvSpPr>
        <p:spPr>
          <a:xfrm>
            <a:off x="648930" y="629267"/>
            <a:ext cx="9252154" cy="1016654"/>
          </a:xfrm>
        </p:spPr>
        <p:txBody>
          <a:bodyPr>
            <a:normAutofit/>
          </a:bodyPr>
          <a:lstStyle/>
          <a:p>
            <a:r>
              <a:rPr lang="en-US" b="1">
                <a:solidFill>
                  <a:srgbClr val="EBEBEB"/>
                </a:solidFill>
              </a:rPr>
              <a:t>Temporary Online Learning</a:t>
            </a:r>
          </a:p>
        </p:txBody>
      </p:sp>
      <p:sp>
        <p:nvSpPr>
          <p:cNvPr id="9"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A25DB917-05D8-4689-BFDD-9C97156D164B}"/>
              </a:ext>
            </a:extLst>
          </p:cNvPr>
          <p:cNvGraphicFramePr>
            <a:graphicFrameLocks noGrp="1"/>
          </p:cNvGraphicFramePr>
          <p:nvPr>
            <p:ph idx="1"/>
            <p:extLst>
              <p:ext uri="{D42A27DB-BD31-4B8C-83A1-F6EECF244321}">
                <p14:modId xmlns:p14="http://schemas.microsoft.com/office/powerpoint/2010/main" val="305727556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490274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10E4-3C89-47CC-8A0B-1FFD4C3CBE12}"/>
              </a:ext>
            </a:extLst>
          </p:cNvPr>
          <p:cNvSpPr>
            <a:spLocks noGrp="1"/>
          </p:cNvSpPr>
          <p:nvPr>
            <p:ph type="title"/>
          </p:nvPr>
        </p:nvSpPr>
        <p:spPr>
          <a:xfrm>
            <a:off x="648930" y="629266"/>
            <a:ext cx="9252154" cy="1223983"/>
          </a:xfrm>
        </p:spPr>
        <p:txBody>
          <a:bodyPr>
            <a:normAutofit/>
          </a:bodyPr>
          <a:lstStyle/>
          <a:p>
            <a:r>
              <a:rPr lang="en-US" b="1"/>
              <a:t>Medical Needs</a:t>
            </a:r>
          </a:p>
        </p:txBody>
      </p:sp>
      <p:sp>
        <p:nvSpPr>
          <p:cNvPr id="3" name="Content Placeholder 2">
            <a:extLst>
              <a:ext uri="{FF2B5EF4-FFF2-40B4-BE49-F238E27FC236}">
                <a16:creationId xmlns:a16="http://schemas.microsoft.com/office/drawing/2014/main" id="{F9983180-27AF-4967-9E62-CAB12D4BC1B7}"/>
              </a:ext>
            </a:extLst>
          </p:cNvPr>
          <p:cNvSpPr>
            <a:spLocks noGrp="1"/>
          </p:cNvSpPr>
          <p:nvPr>
            <p:ph idx="1"/>
          </p:nvPr>
        </p:nvSpPr>
        <p:spPr>
          <a:xfrm>
            <a:off x="1103311" y="2052214"/>
            <a:ext cx="5965394" cy="4196185"/>
          </a:xfrm>
        </p:spPr>
        <p:txBody>
          <a:bodyPr>
            <a:normAutofit/>
          </a:bodyPr>
          <a:lstStyle/>
          <a:p>
            <a:r>
              <a:rPr lang="en-US" sz="3600" b="1" dirty="0"/>
              <a:t>Medication</a:t>
            </a:r>
          </a:p>
          <a:p>
            <a:r>
              <a:rPr lang="en-US" sz="3600" b="1" dirty="0"/>
              <a:t>Allergies</a:t>
            </a:r>
          </a:p>
          <a:p>
            <a:r>
              <a:rPr lang="en-US" sz="3600" b="1" dirty="0"/>
              <a:t>Immunizations</a:t>
            </a:r>
          </a:p>
        </p:txBody>
      </p:sp>
      <p:pic>
        <p:nvPicPr>
          <p:cNvPr id="7" name="Graphic 6" descr="Health">
            <a:extLst>
              <a:ext uri="{FF2B5EF4-FFF2-40B4-BE49-F238E27FC236}">
                <a16:creationId xmlns:a16="http://schemas.microsoft.com/office/drawing/2014/main" id="{C147452A-447F-45C6-9272-B976BA3526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4655" y="2145861"/>
            <a:ext cx="4008888" cy="400888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29820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10E4-3C89-47CC-8A0B-1FFD4C3CBE12}"/>
              </a:ext>
            </a:extLst>
          </p:cNvPr>
          <p:cNvSpPr>
            <a:spLocks noGrp="1"/>
          </p:cNvSpPr>
          <p:nvPr>
            <p:ph type="title"/>
          </p:nvPr>
        </p:nvSpPr>
        <p:spPr>
          <a:xfrm>
            <a:off x="573409" y="559477"/>
            <a:ext cx="3765200" cy="5709931"/>
          </a:xfrm>
        </p:spPr>
        <p:txBody>
          <a:bodyPr>
            <a:normAutofit/>
          </a:bodyPr>
          <a:lstStyle/>
          <a:p>
            <a:pPr algn="ctr"/>
            <a:r>
              <a:rPr lang="en-US" b="1"/>
              <a:t>Student Mask</a:t>
            </a:r>
            <a:endParaRPr lang="en-US"/>
          </a:p>
        </p:txBody>
      </p:sp>
      <p:graphicFrame>
        <p:nvGraphicFramePr>
          <p:cNvPr id="19" name="Content Placeholder 2">
            <a:extLst>
              <a:ext uri="{FF2B5EF4-FFF2-40B4-BE49-F238E27FC236}">
                <a16:creationId xmlns:a16="http://schemas.microsoft.com/office/drawing/2014/main" id="{D0C9BB49-E8FD-4269-89EE-48DD305E29ED}"/>
              </a:ext>
            </a:extLst>
          </p:cNvPr>
          <p:cNvGraphicFramePr>
            <a:graphicFrameLocks noGrp="1"/>
          </p:cNvGraphicFramePr>
          <p:nvPr>
            <p:ph idx="1"/>
            <p:extLst>
              <p:ext uri="{D42A27DB-BD31-4B8C-83A1-F6EECF244321}">
                <p14:modId xmlns:p14="http://schemas.microsoft.com/office/powerpoint/2010/main" val="3557772371"/>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4364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10E4-3C89-47CC-8A0B-1FFD4C3CBE12}"/>
              </a:ext>
            </a:extLst>
          </p:cNvPr>
          <p:cNvSpPr>
            <a:spLocks noGrp="1"/>
          </p:cNvSpPr>
          <p:nvPr>
            <p:ph type="title"/>
          </p:nvPr>
        </p:nvSpPr>
        <p:spPr>
          <a:xfrm>
            <a:off x="868680" y="642593"/>
            <a:ext cx="6281928" cy="1744183"/>
          </a:xfrm>
        </p:spPr>
        <p:txBody>
          <a:bodyPr>
            <a:normAutofit/>
          </a:bodyPr>
          <a:lstStyle/>
          <a:p>
            <a:r>
              <a:rPr lang="en-US" b="1"/>
              <a:t>Physical Distancing</a:t>
            </a:r>
            <a:endParaRPr lang="en-US"/>
          </a:p>
        </p:txBody>
      </p:sp>
      <p:sp>
        <p:nvSpPr>
          <p:cNvPr id="3" name="Content Placeholder 2">
            <a:extLst>
              <a:ext uri="{FF2B5EF4-FFF2-40B4-BE49-F238E27FC236}">
                <a16:creationId xmlns:a16="http://schemas.microsoft.com/office/drawing/2014/main" id="{F9983180-27AF-4967-9E62-CAB12D4BC1B7}"/>
              </a:ext>
            </a:extLst>
          </p:cNvPr>
          <p:cNvSpPr>
            <a:spLocks noGrp="1"/>
          </p:cNvSpPr>
          <p:nvPr>
            <p:ph idx="1"/>
          </p:nvPr>
        </p:nvSpPr>
        <p:spPr>
          <a:xfrm>
            <a:off x="868680" y="2386584"/>
            <a:ext cx="6281928" cy="3648456"/>
          </a:xfrm>
        </p:spPr>
        <p:txBody>
          <a:bodyPr vert="horz" lIns="91440" tIns="45720" rIns="91440" bIns="45720" rtlCol="0">
            <a:normAutofit/>
          </a:bodyPr>
          <a:lstStyle/>
          <a:p>
            <a:pPr>
              <a:buClr>
                <a:srgbClr val="262626"/>
              </a:buClr>
            </a:pPr>
            <a:r>
              <a:rPr lang="en-US" b="1" dirty="0"/>
              <a:t>Assigned seating will be required in all classrooms and cafeteria. </a:t>
            </a:r>
            <a:endParaRPr lang="en-US" dirty="0"/>
          </a:p>
          <a:p>
            <a:pPr>
              <a:buClr>
                <a:srgbClr val="262626"/>
              </a:buClr>
            </a:pPr>
            <a:endParaRPr lang="en-US" b="1" dirty="0"/>
          </a:p>
          <a:p>
            <a:pPr>
              <a:buClr>
                <a:srgbClr val="262626"/>
              </a:buClr>
            </a:pPr>
            <a:r>
              <a:rPr lang="en-US" b="1" dirty="0"/>
              <a:t>Water fountains will be available as refilling stations </a:t>
            </a:r>
            <a:r>
              <a:rPr lang="en-US" b="1" u="sng" dirty="0"/>
              <a:t>only.</a:t>
            </a:r>
          </a:p>
          <a:p>
            <a:pPr>
              <a:buClr>
                <a:srgbClr val="262626"/>
              </a:buClr>
            </a:pPr>
            <a:endParaRPr lang="en-US" b="1" u="sng" dirty="0"/>
          </a:p>
          <a:p>
            <a:pPr>
              <a:buClr>
                <a:srgbClr val="262626"/>
              </a:buClr>
            </a:pPr>
            <a:r>
              <a:rPr lang="en-US" b="1" dirty="0"/>
              <a:t>Bottled water will be  provided for students during lunch. </a:t>
            </a:r>
          </a:p>
        </p:txBody>
      </p:sp>
      <p:pic>
        <p:nvPicPr>
          <p:cNvPr id="4" name="Picture 5">
            <a:extLst>
              <a:ext uri="{FF2B5EF4-FFF2-40B4-BE49-F238E27FC236}">
                <a16:creationId xmlns:a16="http://schemas.microsoft.com/office/drawing/2014/main" id="{0FD1F07D-88FD-424B-AD4A-B3D750CFF6E9}"/>
              </a:ext>
            </a:extLst>
          </p:cNvPr>
          <p:cNvPicPr>
            <a:picLocks noChangeAspect="1"/>
          </p:cNvPicPr>
          <p:nvPr/>
        </p:nvPicPr>
        <p:blipFill rotWithShape="1">
          <a:blip r:embed="rId3"/>
          <a:srcRect r="2127" b="-2"/>
          <a:stretch/>
        </p:blipFill>
        <p:spPr>
          <a:xfrm>
            <a:off x="7903029" y="237745"/>
            <a:ext cx="4058758" cy="3191256"/>
          </a:xfrm>
          <a:prstGeom prst="rect">
            <a:avLst/>
          </a:prstGeom>
        </p:spPr>
      </p:pic>
      <p:pic>
        <p:nvPicPr>
          <p:cNvPr id="6" name="Picture 6" descr="A picture containing text, vessel, bottle&#10;&#10;Description automatically generated">
            <a:extLst>
              <a:ext uri="{FF2B5EF4-FFF2-40B4-BE49-F238E27FC236}">
                <a16:creationId xmlns:a16="http://schemas.microsoft.com/office/drawing/2014/main" id="{2894CCE1-B929-4861-9B08-43A57835039C}"/>
              </a:ext>
            </a:extLst>
          </p:cNvPr>
          <p:cNvPicPr>
            <a:picLocks noChangeAspect="1"/>
          </p:cNvPicPr>
          <p:nvPr/>
        </p:nvPicPr>
        <p:blipFill rotWithShape="1">
          <a:blip r:embed="rId4"/>
          <a:srcRect t="24471" r="2" b="14988"/>
          <a:stretch/>
        </p:blipFill>
        <p:spPr>
          <a:xfrm>
            <a:off x="7903029" y="3429002"/>
            <a:ext cx="4058758" cy="3191254"/>
          </a:xfrm>
          <a:prstGeom prst="rect">
            <a:avLst/>
          </a:prstGeom>
        </p:spPr>
      </p:pic>
    </p:spTree>
    <p:extLst>
      <p:ext uri="{BB962C8B-B14F-4D97-AF65-F5344CB8AC3E}">
        <p14:creationId xmlns:p14="http://schemas.microsoft.com/office/powerpoint/2010/main" val="313244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49691-824F-483D-A379-A8586522CFE7}"/>
              </a:ext>
            </a:extLst>
          </p:cNvPr>
          <p:cNvSpPr>
            <a:spLocks noGrp="1"/>
          </p:cNvSpPr>
          <p:nvPr>
            <p:ph type="title"/>
          </p:nvPr>
        </p:nvSpPr>
        <p:spPr>
          <a:xfrm>
            <a:off x="648929" y="1063417"/>
            <a:ext cx="3505495" cy="4675396"/>
          </a:xfrm>
        </p:spPr>
        <p:txBody>
          <a:bodyPr vert="horz" lIns="91440" tIns="45720" rIns="91440" bIns="45720" rtlCol="0" anchor="ctr">
            <a:normAutofit/>
          </a:bodyPr>
          <a:lstStyle/>
          <a:p>
            <a:r>
              <a:rPr lang="en-US">
                <a:solidFill>
                  <a:srgbClr val="F2F2F2"/>
                </a:solidFill>
              </a:rPr>
              <a:t>School Uniform</a:t>
            </a:r>
          </a:p>
        </p:txBody>
      </p:sp>
      <p:sp>
        <p:nvSpPr>
          <p:cNvPr id="12" name="Rectangle 1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TextBox 3">
            <a:extLst>
              <a:ext uri="{FF2B5EF4-FFF2-40B4-BE49-F238E27FC236}">
                <a16:creationId xmlns:a16="http://schemas.microsoft.com/office/drawing/2014/main" id="{EBBA33A4-D032-4181-8FE5-CE8AA356808D}"/>
              </a:ext>
            </a:extLst>
          </p:cNvPr>
          <p:cNvGraphicFramePr/>
          <p:nvPr>
            <p:extLst>
              <p:ext uri="{D42A27DB-BD31-4B8C-83A1-F6EECF244321}">
                <p14:modId xmlns:p14="http://schemas.microsoft.com/office/powerpoint/2010/main" val="3033603028"/>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024424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B1F20-6910-4771-977E-2BB646DE1137}"/>
              </a:ext>
            </a:extLst>
          </p:cNvPr>
          <p:cNvSpPr>
            <a:spLocks noGrp="1"/>
          </p:cNvSpPr>
          <p:nvPr>
            <p:ph type="title"/>
          </p:nvPr>
        </p:nvSpPr>
        <p:spPr/>
        <p:txBody>
          <a:bodyPr/>
          <a:lstStyle/>
          <a:p>
            <a:r>
              <a:rPr lang="en-US" dirty="0"/>
              <a:t>Food of Minimal Nutritional Value </a:t>
            </a:r>
          </a:p>
        </p:txBody>
      </p:sp>
      <p:sp>
        <p:nvSpPr>
          <p:cNvPr id="3" name="Content Placeholder 2">
            <a:extLst>
              <a:ext uri="{FF2B5EF4-FFF2-40B4-BE49-F238E27FC236}">
                <a16:creationId xmlns:a16="http://schemas.microsoft.com/office/drawing/2014/main" id="{0CF3ADD7-0CE5-47BD-92C3-E42ED2267BDA}"/>
              </a:ext>
            </a:extLst>
          </p:cNvPr>
          <p:cNvSpPr>
            <a:spLocks noGrp="1"/>
          </p:cNvSpPr>
          <p:nvPr>
            <p:ph idx="1"/>
          </p:nvPr>
        </p:nvSpPr>
        <p:spPr/>
        <p:txBody>
          <a:bodyPr>
            <a:normAutofit/>
          </a:bodyPr>
          <a:lstStyle/>
          <a:p>
            <a:pPr marL="0" indent="0">
              <a:buNone/>
            </a:pPr>
            <a:r>
              <a:rPr lang="en-US" dirty="0"/>
              <a:t>The following food items may not be given to elementary school students during the school day:</a:t>
            </a:r>
          </a:p>
          <a:p>
            <a:r>
              <a:rPr lang="en-US" dirty="0"/>
              <a:t>Soda:  Any carbonated beverage</a:t>
            </a:r>
          </a:p>
          <a:p>
            <a:r>
              <a:rPr lang="en-US" dirty="0"/>
              <a:t>Water ices:  Any frozen, sweetened water such as popsicles</a:t>
            </a:r>
          </a:p>
          <a:p>
            <a:r>
              <a:rPr lang="en-US" dirty="0"/>
              <a:t>Chewing gum</a:t>
            </a:r>
          </a:p>
          <a:p>
            <a:r>
              <a:rPr lang="en-US" dirty="0"/>
              <a:t>All candy</a:t>
            </a:r>
          </a:p>
          <a:p>
            <a:r>
              <a:rPr lang="en-US" dirty="0"/>
              <a:t>Candy coated popcorn </a:t>
            </a:r>
          </a:p>
          <a:p>
            <a:endParaRPr lang="en-US" dirty="0"/>
          </a:p>
          <a:p>
            <a:pPr marL="0" indent="0" algn="ctr">
              <a:buNone/>
            </a:pPr>
            <a:r>
              <a:rPr lang="en-US" dirty="0"/>
              <a:t>If your student brings their lunch to school, please adhere to these guidelines.  </a:t>
            </a:r>
          </a:p>
        </p:txBody>
      </p:sp>
    </p:spTree>
    <p:extLst>
      <p:ext uri="{BB962C8B-B14F-4D97-AF65-F5344CB8AC3E}">
        <p14:creationId xmlns:p14="http://schemas.microsoft.com/office/powerpoint/2010/main" val="2996064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F1C2EC4-014E-40FF-A6C9-2F9C9DF53C16}"/>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a:solidFill>
                  <a:srgbClr val="EBEBEB"/>
                </a:solidFill>
              </a:rPr>
              <a:t>Student Dismissal</a:t>
            </a:r>
          </a:p>
        </p:txBody>
      </p:sp>
      <p:sp>
        <p:nvSpPr>
          <p:cNvPr id="16" name="Rectangle 1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Shape 1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8" name="TextBox 5">
            <a:extLst>
              <a:ext uri="{FF2B5EF4-FFF2-40B4-BE49-F238E27FC236}">
                <a16:creationId xmlns:a16="http://schemas.microsoft.com/office/drawing/2014/main" id="{400B3A14-525E-4259-A57C-5746C142EA58}"/>
              </a:ext>
            </a:extLst>
          </p:cNvPr>
          <p:cNvGraphicFramePr/>
          <p:nvPr>
            <p:extLst>
              <p:ext uri="{D42A27DB-BD31-4B8C-83A1-F6EECF244321}">
                <p14:modId xmlns:p14="http://schemas.microsoft.com/office/powerpoint/2010/main" val="102674564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96889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8163778-28B1-4DEA-B542-64D703B2B788}"/>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b="0" i="0" kern="1200">
                <a:solidFill>
                  <a:srgbClr val="EBEBEB"/>
                </a:solidFill>
                <a:latin typeface="+mj-lt"/>
                <a:ea typeface="+mj-ea"/>
                <a:cs typeface="+mj-cs"/>
              </a:rPr>
              <a:t>Restricted Visitors</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5" name="Rectangle 4"/>
          <p:cNvSpPr/>
          <p:nvPr/>
        </p:nvSpPr>
        <p:spPr>
          <a:xfrm>
            <a:off x="648931" y="2548281"/>
            <a:ext cx="5122606" cy="3658689"/>
          </a:xfrm>
          <a:prstGeom prst="rect">
            <a:avLst/>
          </a:prstGeom>
        </p:spPr>
        <p:txBody>
          <a:bodyPr vert="horz" lIns="91440" tIns="45720" rIns="91440" bIns="45720" rtlCol="0">
            <a:normAutofit/>
          </a:bodyPr>
          <a:lstStyle/>
          <a:p>
            <a:pPr marL="342900" indent="-182880">
              <a:spcBef>
                <a:spcPts val="1000"/>
              </a:spcBef>
              <a:buClr>
                <a:schemeClr val="bg2">
                  <a:lumMod val="40000"/>
                  <a:lumOff val="60000"/>
                </a:schemeClr>
              </a:buClr>
              <a:buSzPct val="80000"/>
              <a:buFont typeface="Wingdings 3" charset="2"/>
              <a:buChar char=""/>
            </a:pPr>
            <a:r>
              <a:rPr lang="en-US" sz="2400" dirty="0">
                <a:latin typeface="+mj-lt"/>
                <a:ea typeface="+mj-ea"/>
                <a:cs typeface="+mj-cs"/>
              </a:rPr>
              <a:t>Only necessary visitors will be allowed on campus.</a:t>
            </a:r>
          </a:p>
          <a:p>
            <a:pPr marL="342900" indent="-182880">
              <a:spcBef>
                <a:spcPts val="1000"/>
              </a:spcBef>
              <a:buClr>
                <a:schemeClr val="bg2">
                  <a:lumMod val="40000"/>
                  <a:lumOff val="60000"/>
                </a:schemeClr>
              </a:buClr>
              <a:buSzPct val="80000"/>
              <a:buFont typeface="Wingdings 3" charset="2"/>
              <a:buChar char=""/>
            </a:pPr>
            <a:r>
              <a:rPr lang="en-US" sz="2400" dirty="0">
                <a:latin typeface="+mj-lt"/>
                <a:ea typeface="+mj-ea"/>
                <a:cs typeface="+mj-cs"/>
              </a:rPr>
              <a:t>Appointments must be made 24 hours ahead of time.  </a:t>
            </a:r>
          </a:p>
          <a:p>
            <a:pPr marL="342900" indent="-182880">
              <a:spcBef>
                <a:spcPts val="1000"/>
              </a:spcBef>
              <a:buClr>
                <a:schemeClr val="bg2">
                  <a:lumMod val="40000"/>
                  <a:lumOff val="60000"/>
                </a:schemeClr>
              </a:buClr>
              <a:buSzPct val="80000"/>
              <a:buFont typeface="Wingdings 3" charset="2"/>
              <a:buChar char=""/>
            </a:pPr>
            <a:r>
              <a:rPr lang="en-US" sz="2400" dirty="0">
                <a:latin typeface="+mj-lt"/>
                <a:ea typeface="+mj-ea"/>
                <a:cs typeface="+mj-cs"/>
              </a:rPr>
              <a:t>Visitors are required to wear a mask.</a:t>
            </a:r>
          </a:p>
        </p:txBody>
      </p:sp>
      <p:pic>
        <p:nvPicPr>
          <p:cNvPr id="3" name="Picture 2">
            <a:extLst>
              <a:ext uri="{FF2B5EF4-FFF2-40B4-BE49-F238E27FC236}">
                <a16:creationId xmlns:a16="http://schemas.microsoft.com/office/drawing/2014/main" id="{86D1764A-3680-4318-B433-1A29C3477633}"/>
              </a:ext>
            </a:extLst>
          </p:cNvPr>
          <p:cNvPicPr>
            <a:picLocks noChangeAspect="1"/>
          </p:cNvPicPr>
          <p:nvPr/>
        </p:nvPicPr>
        <p:blipFill>
          <a:blip r:embed="rId3"/>
          <a:stretch>
            <a:fillRect/>
          </a:stretch>
        </p:blipFill>
        <p:spPr>
          <a:xfrm>
            <a:off x="6091916" y="3425255"/>
            <a:ext cx="5451627" cy="1908069"/>
          </a:xfrm>
          <a:prstGeom prst="rect">
            <a:avLst/>
          </a:prstGeom>
          <a:effectLst/>
        </p:spPr>
      </p:pic>
    </p:spTree>
    <p:extLst>
      <p:ext uri="{BB962C8B-B14F-4D97-AF65-F5344CB8AC3E}">
        <p14:creationId xmlns:p14="http://schemas.microsoft.com/office/powerpoint/2010/main" val="67881525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74FAF2-01BB-443E-B0B5-92B499D78905}"/>
              </a:ext>
            </a:extLst>
          </p:cNvPr>
          <p:cNvSpPr>
            <a:spLocks noGrp="1"/>
          </p:cNvSpPr>
          <p:nvPr>
            <p:ph type="title"/>
          </p:nvPr>
        </p:nvSpPr>
        <p:spPr>
          <a:xfrm>
            <a:off x="648931" y="629266"/>
            <a:ext cx="4166510" cy="1622321"/>
          </a:xfrm>
        </p:spPr>
        <p:txBody>
          <a:bodyPr>
            <a:normAutofit/>
          </a:bodyPr>
          <a:lstStyle/>
          <a:p>
            <a:r>
              <a:rPr lang="en-US" b="1">
                <a:solidFill>
                  <a:srgbClr val="EBEBEB"/>
                </a:solidFill>
              </a:rPr>
              <a:t>VIPS</a:t>
            </a:r>
          </a:p>
        </p:txBody>
      </p:sp>
      <p:sp>
        <p:nvSpPr>
          <p:cNvPr id="75"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7" name="Freeform: Shape 76">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052" name="Picture 4" descr="Image result for houstonisd vips">
            <a:extLst>
              <a:ext uri="{FF2B5EF4-FFF2-40B4-BE49-F238E27FC236}">
                <a16:creationId xmlns:a16="http://schemas.microsoft.com/office/drawing/2014/main" id="{1AEF4D90-AF81-41E8-B1CE-2A0F92A4D2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3992" y="2493459"/>
            <a:ext cx="5449889" cy="1871079"/>
          </a:xfrm>
          <a:prstGeom prst="rect">
            <a:avLst/>
          </a:prstGeom>
          <a:noFill/>
          <a:effectLst/>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C0D5B2-1A4E-4993-B1BD-8E3BBD6C6412}"/>
              </a:ext>
            </a:extLst>
          </p:cNvPr>
          <p:cNvSpPr>
            <a:spLocks noGrp="1"/>
          </p:cNvSpPr>
          <p:nvPr>
            <p:ph idx="1"/>
          </p:nvPr>
        </p:nvSpPr>
        <p:spPr>
          <a:xfrm>
            <a:off x="648931" y="2438400"/>
            <a:ext cx="4166509" cy="3785419"/>
          </a:xfrm>
        </p:spPr>
        <p:txBody>
          <a:bodyPr>
            <a:normAutofit/>
          </a:bodyPr>
          <a:lstStyle/>
          <a:p>
            <a:pPr marL="0" indent="0">
              <a:buNone/>
            </a:pPr>
            <a:r>
              <a:rPr lang="en-US" b="1">
                <a:solidFill>
                  <a:srgbClr val="EBEBEB"/>
                </a:solidFill>
              </a:rPr>
              <a:t>Volunteers In Public Schools</a:t>
            </a:r>
          </a:p>
          <a:p>
            <a:pPr marL="0" indent="0">
              <a:buNone/>
            </a:pPr>
            <a:endParaRPr lang="en-US" b="1">
              <a:solidFill>
                <a:srgbClr val="EBEBEB"/>
              </a:solidFill>
            </a:endParaRPr>
          </a:p>
          <a:p>
            <a:pPr marL="0" indent="0">
              <a:buNone/>
            </a:pPr>
            <a:endParaRPr lang="en-US" b="1">
              <a:solidFill>
                <a:srgbClr val="EBEBEB"/>
              </a:solidFill>
            </a:endParaRPr>
          </a:p>
          <a:p>
            <a:pPr marL="0" indent="0">
              <a:buNone/>
            </a:pPr>
            <a:r>
              <a:rPr lang="en-US" b="1">
                <a:solidFill>
                  <a:srgbClr val="EBEBEB"/>
                </a:solidFill>
                <a:hlinkClick r:id="rId4"/>
              </a:rPr>
              <a:t>http://houstonisd.org/vipslogin</a:t>
            </a:r>
            <a:endParaRPr lang="en-US" b="1">
              <a:solidFill>
                <a:srgbClr val="EBEBEB"/>
              </a:solidFill>
            </a:endParaRPr>
          </a:p>
          <a:p>
            <a:pPr marL="0" indent="0">
              <a:buNone/>
            </a:pPr>
            <a:endParaRPr lang="en-US" b="1">
              <a:solidFill>
                <a:srgbClr val="EBEBEB"/>
              </a:solidFill>
            </a:endParaRPr>
          </a:p>
        </p:txBody>
      </p:sp>
    </p:spTree>
    <p:extLst>
      <p:ext uri="{BB962C8B-B14F-4D97-AF65-F5344CB8AC3E}">
        <p14:creationId xmlns:p14="http://schemas.microsoft.com/office/powerpoint/2010/main" val="318359095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sz="4800" b="1" dirty="0">
                <a:solidFill>
                  <a:srgbClr val="EBEBEB"/>
                </a:solidFill>
              </a:rPr>
              <a:t>Virtual Open House </a:t>
            </a:r>
          </a:p>
        </p:txBody>
      </p:sp>
      <p:sp useBgFill="1">
        <p:nvSpPr>
          <p:cNvPr id="18" name="Freeform: Shape 17">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p:cNvSpPr>
            <a:spLocks noGrp="1"/>
          </p:cNvSpPr>
          <p:nvPr>
            <p:ph idx="1"/>
          </p:nvPr>
        </p:nvSpPr>
        <p:spPr>
          <a:xfrm>
            <a:off x="648931" y="2548281"/>
            <a:ext cx="7153602" cy="3658689"/>
          </a:xfrm>
        </p:spPr>
        <p:txBody>
          <a:bodyPr>
            <a:normAutofit/>
          </a:bodyPr>
          <a:lstStyle/>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AF04BEBF-F0A2-4502-B06A-BBB71A5EE6A9}"/>
              </a:ext>
            </a:extLst>
          </p:cNvPr>
          <p:cNvPicPr>
            <a:picLocks noChangeAspect="1"/>
          </p:cNvPicPr>
          <p:nvPr/>
        </p:nvPicPr>
        <p:blipFill>
          <a:blip r:embed="rId3"/>
          <a:stretch>
            <a:fillRect/>
          </a:stretch>
        </p:blipFill>
        <p:spPr>
          <a:xfrm>
            <a:off x="8534490" y="2670789"/>
            <a:ext cx="3413671" cy="3413671"/>
          </a:xfrm>
          <a:prstGeom prst="rect">
            <a:avLst/>
          </a:prstGeom>
          <a:effectLst/>
        </p:spPr>
      </p:pic>
      <p:sp>
        <p:nvSpPr>
          <p:cNvPr id="5" name="TextBox 4">
            <a:extLst>
              <a:ext uri="{FF2B5EF4-FFF2-40B4-BE49-F238E27FC236}">
                <a16:creationId xmlns:a16="http://schemas.microsoft.com/office/drawing/2014/main" id="{B59AFF26-0A83-4DE8-8201-41C6F33A5B22}"/>
              </a:ext>
            </a:extLst>
          </p:cNvPr>
          <p:cNvSpPr txBox="1"/>
          <p:nvPr/>
        </p:nvSpPr>
        <p:spPr>
          <a:xfrm>
            <a:off x="243839" y="3119120"/>
            <a:ext cx="8046812" cy="3031599"/>
          </a:xfrm>
          <a:prstGeom prst="rect">
            <a:avLst/>
          </a:prstGeom>
          <a:noFill/>
        </p:spPr>
        <p:txBody>
          <a:bodyPr wrap="square" rtlCol="0">
            <a:spAutoFit/>
          </a:bodyPr>
          <a:lstStyle/>
          <a:p>
            <a:pPr algn="ctr">
              <a:spcAft>
                <a:spcPts val="600"/>
              </a:spcAft>
            </a:pPr>
            <a:r>
              <a:rPr lang="en-US" sz="4400" dirty="0"/>
              <a:t>September 9, 2021</a:t>
            </a:r>
          </a:p>
          <a:p>
            <a:pPr algn="ctr">
              <a:spcAft>
                <a:spcPts val="600"/>
              </a:spcAft>
            </a:pPr>
            <a:r>
              <a:rPr lang="en-US" sz="4400" dirty="0"/>
              <a:t>3:30 pm – 5:00 p.m.</a:t>
            </a:r>
          </a:p>
          <a:p>
            <a:pPr algn="ctr">
              <a:spcAft>
                <a:spcPts val="600"/>
              </a:spcAft>
            </a:pPr>
            <a:r>
              <a:rPr lang="en-US" sz="4400" dirty="0">
                <a:hlinkClick r:id="rId4"/>
              </a:rPr>
              <a:t>https://tinyurl.com/vu94dbzn</a:t>
            </a:r>
            <a:endParaRPr lang="en-US" sz="4400" dirty="0"/>
          </a:p>
          <a:p>
            <a:pPr algn="ctr">
              <a:spcAft>
                <a:spcPts val="600"/>
              </a:spcAft>
            </a:pPr>
            <a:endParaRPr lang="en-US" sz="4400" dirty="0"/>
          </a:p>
        </p:txBody>
      </p:sp>
    </p:spTree>
    <p:extLst>
      <p:ext uri="{BB962C8B-B14F-4D97-AF65-F5344CB8AC3E}">
        <p14:creationId xmlns:p14="http://schemas.microsoft.com/office/powerpoint/2010/main" val="201158747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0" name="Rectangle 75">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61" name="Rectangle 77">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62"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3FEA253-96B9-4C94-8AF0-E4839696D5A9}"/>
              </a:ext>
            </a:extLst>
          </p:cNvPr>
          <p:cNvSpPr>
            <a:spLocks noGrp="1"/>
          </p:cNvSpPr>
          <p:nvPr>
            <p:ph type="title"/>
          </p:nvPr>
        </p:nvSpPr>
        <p:spPr>
          <a:xfrm>
            <a:off x="648930" y="629267"/>
            <a:ext cx="9252154" cy="1016654"/>
          </a:xfrm>
        </p:spPr>
        <p:txBody>
          <a:bodyPr>
            <a:normAutofit/>
          </a:bodyPr>
          <a:lstStyle/>
          <a:p>
            <a:r>
              <a:rPr lang="en-US" b="1">
                <a:solidFill>
                  <a:srgbClr val="EBEBEB"/>
                </a:solidFill>
              </a:rPr>
              <a:t>School Hours</a:t>
            </a:r>
          </a:p>
        </p:txBody>
      </p:sp>
      <p:sp useBgFill="1">
        <p:nvSpPr>
          <p:cNvPr id="2063" name="Freeform: Shape 81">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055" name="Content Placeholder 2054">
            <a:extLst>
              <a:ext uri="{FF2B5EF4-FFF2-40B4-BE49-F238E27FC236}">
                <a16:creationId xmlns:a16="http://schemas.microsoft.com/office/drawing/2014/main" id="{A9CD1135-2A4D-4B15-B3C8-9CF5F05DD470}"/>
              </a:ext>
            </a:extLst>
          </p:cNvPr>
          <p:cNvSpPr>
            <a:spLocks noGrp="1"/>
          </p:cNvSpPr>
          <p:nvPr>
            <p:ph idx="1"/>
          </p:nvPr>
        </p:nvSpPr>
        <p:spPr>
          <a:xfrm>
            <a:off x="648931" y="2548281"/>
            <a:ext cx="5122606" cy="3658689"/>
          </a:xfrm>
        </p:spPr>
        <p:txBody>
          <a:bodyPr>
            <a:normAutofit/>
          </a:bodyPr>
          <a:lstStyle/>
          <a:p>
            <a:pPr marL="0" indent="0">
              <a:buNone/>
            </a:pPr>
            <a:endParaRPr lang="en-US" b="1"/>
          </a:p>
          <a:p>
            <a:pPr marL="0" indent="0">
              <a:buNone/>
            </a:pPr>
            <a:r>
              <a:rPr lang="en-US" b="1"/>
              <a:t>7:15 AM Doors Open</a:t>
            </a:r>
          </a:p>
          <a:p>
            <a:pPr marL="0" indent="0">
              <a:buNone/>
            </a:pPr>
            <a:r>
              <a:rPr lang="en-US" b="1"/>
              <a:t>7:30 AM Classes Begin</a:t>
            </a:r>
          </a:p>
          <a:p>
            <a:pPr marL="0" indent="0">
              <a:buNone/>
            </a:pPr>
            <a:r>
              <a:rPr lang="en-US" b="1"/>
              <a:t>7:40 AM Tardy</a:t>
            </a:r>
          </a:p>
          <a:p>
            <a:pPr marL="0" indent="0">
              <a:buNone/>
            </a:pPr>
            <a:r>
              <a:rPr lang="en-US" b="1"/>
              <a:t>9:15 AM Official Attendance</a:t>
            </a:r>
          </a:p>
          <a:p>
            <a:pPr marL="0" indent="0">
              <a:buNone/>
            </a:pPr>
            <a:r>
              <a:rPr lang="en-US" b="1"/>
              <a:t>3:00 PM Dismissal</a:t>
            </a:r>
          </a:p>
          <a:p>
            <a:pPr marL="0" indent="0">
              <a:buNone/>
            </a:pPr>
            <a:endParaRPr lang="en-US"/>
          </a:p>
        </p:txBody>
      </p:sp>
      <p:pic>
        <p:nvPicPr>
          <p:cNvPr id="2053" name="Picture 2" descr="Image result for school clipart">
            <a:extLst>
              <a:ext uri="{FF2B5EF4-FFF2-40B4-BE49-F238E27FC236}">
                <a16:creationId xmlns:a16="http://schemas.microsoft.com/office/drawing/2014/main" id="{AC4CF219-3744-4EE5-A113-EDC54C86F0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6911" y="2548281"/>
            <a:ext cx="5061637" cy="366201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2870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BF305-D7F7-4B40-9701-6C858E95E1FE}"/>
              </a:ext>
            </a:extLst>
          </p:cNvPr>
          <p:cNvSpPr>
            <a:spLocks noGrp="1"/>
          </p:cNvSpPr>
          <p:nvPr>
            <p:ph type="title"/>
          </p:nvPr>
        </p:nvSpPr>
        <p:spPr/>
        <p:txBody>
          <a:bodyPr/>
          <a:lstStyle/>
          <a:p>
            <a:r>
              <a:rPr lang="en-US" dirty="0"/>
              <a:t>Other Important Dates</a:t>
            </a:r>
          </a:p>
        </p:txBody>
      </p:sp>
      <p:sp>
        <p:nvSpPr>
          <p:cNvPr id="3" name="Content Placeholder 2">
            <a:extLst>
              <a:ext uri="{FF2B5EF4-FFF2-40B4-BE49-F238E27FC236}">
                <a16:creationId xmlns:a16="http://schemas.microsoft.com/office/drawing/2014/main" id="{C9966DEC-91CF-4797-93F7-8A347C4A2EAB}"/>
              </a:ext>
            </a:extLst>
          </p:cNvPr>
          <p:cNvSpPr>
            <a:spLocks noGrp="1"/>
          </p:cNvSpPr>
          <p:nvPr>
            <p:ph idx="1"/>
          </p:nvPr>
        </p:nvSpPr>
        <p:spPr/>
        <p:txBody>
          <a:bodyPr>
            <a:normAutofit fontScale="92500" lnSpcReduction="10000"/>
          </a:bodyPr>
          <a:lstStyle/>
          <a:p>
            <a:r>
              <a:rPr lang="en-US" dirty="0"/>
              <a:t>September 6, 2021:  No School </a:t>
            </a:r>
          </a:p>
          <a:p>
            <a:r>
              <a:rPr lang="en-US" dirty="0"/>
              <a:t>September 14, 2021:  Parent University</a:t>
            </a:r>
          </a:p>
          <a:p>
            <a:r>
              <a:rPr lang="en-US" dirty="0"/>
              <a:t>September 14 – 23, 2021:  Book Fair </a:t>
            </a:r>
          </a:p>
          <a:p>
            <a:r>
              <a:rPr lang="en-US" dirty="0"/>
              <a:t>September 16, 2021:  No School </a:t>
            </a:r>
          </a:p>
          <a:p>
            <a:r>
              <a:rPr lang="en-US" dirty="0"/>
              <a:t>September 23, 2021:  High Frequency Word/Literacy Program </a:t>
            </a:r>
          </a:p>
          <a:p>
            <a:r>
              <a:rPr lang="en-US" dirty="0"/>
              <a:t>September 28, 2021:  Coffee with the Principal </a:t>
            </a:r>
          </a:p>
          <a:p>
            <a:endParaRPr lang="en-US" dirty="0"/>
          </a:p>
          <a:p>
            <a:pPr marL="0" indent="0" algn="ctr">
              <a:buNone/>
            </a:pPr>
            <a:r>
              <a:rPr lang="en-US" dirty="0"/>
              <a:t>** More detailed information regarding Lockhart ES policy and procedures can be found in the student/Parent Handbook and HISD’s Code of Conduct.  You will also find information in the Ready, Set, Go! Parent Guide.  Documents are located in the parent section of our school website.  </a:t>
            </a:r>
          </a:p>
        </p:txBody>
      </p:sp>
    </p:spTree>
    <p:extLst>
      <p:ext uri="{BB962C8B-B14F-4D97-AF65-F5344CB8AC3E}">
        <p14:creationId xmlns:p14="http://schemas.microsoft.com/office/powerpoint/2010/main" val="2364803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thank you">
            <a:extLst>
              <a:ext uri="{FF2B5EF4-FFF2-40B4-BE49-F238E27FC236}">
                <a16:creationId xmlns:a16="http://schemas.microsoft.com/office/drawing/2014/main" id="{29E61C50-551E-4F39-801D-010EADA852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61269" y="794269"/>
            <a:ext cx="5269462" cy="526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3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339226F-CC8D-431B-8F41-2FF898BBDF04}"/>
              </a:ext>
            </a:extLst>
          </p:cNvPr>
          <p:cNvSpPr>
            <a:spLocks noGrp="1"/>
          </p:cNvSpPr>
          <p:nvPr>
            <p:ph type="title"/>
          </p:nvPr>
        </p:nvSpPr>
        <p:spPr>
          <a:xfrm>
            <a:off x="648930" y="629267"/>
            <a:ext cx="9252154" cy="1016654"/>
          </a:xfrm>
        </p:spPr>
        <p:txBody>
          <a:bodyPr>
            <a:normAutofit/>
          </a:bodyPr>
          <a:lstStyle/>
          <a:p>
            <a:r>
              <a:rPr lang="en-US">
                <a:solidFill>
                  <a:srgbClr val="EBEBEB"/>
                </a:solidFill>
              </a:rPr>
              <a:t>Student Hours</a:t>
            </a:r>
          </a:p>
        </p:txBody>
      </p:sp>
      <p:sp>
        <p:nvSpPr>
          <p:cNvPr id="29" name="Rectangle 2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Freeform: Shape 2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5" name="Content Placeholder 2">
            <a:extLst>
              <a:ext uri="{FF2B5EF4-FFF2-40B4-BE49-F238E27FC236}">
                <a16:creationId xmlns:a16="http://schemas.microsoft.com/office/drawing/2014/main" id="{A986670E-3A59-43F4-819E-E9EFB132D226}"/>
              </a:ext>
            </a:extLst>
          </p:cNvPr>
          <p:cNvGraphicFramePr>
            <a:graphicFrameLocks noGrp="1"/>
          </p:cNvGraphicFramePr>
          <p:nvPr>
            <p:ph idx="1"/>
            <p:extLst>
              <p:ext uri="{D42A27DB-BD31-4B8C-83A1-F6EECF244321}">
                <p14:modId xmlns:p14="http://schemas.microsoft.com/office/powerpoint/2010/main" val="184169795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72523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B08D-9442-49EC-90D9-94E234D7AA49}"/>
              </a:ext>
            </a:extLst>
          </p:cNvPr>
          <p:cNvSpPr>
            <a:spLocks noGrp="1"/>
          </p:cNvSpPr>
          <p:nvPr>
            <p:ph type="title"/>
          </p:nvPr>
        </p:nvSpPr>
        <p:spPr>
          <a:xfrm>
            <a:off x="646111" y="452718"/>
            <a:ext cx="9404723" cy="542962"/>
          </a:xfrm>
        </p:spPr>
        <p:txBody>
          <a:bodyPr/>
          <a:lstStyle/>
          <a:p>
            <a:pPr algn="ctr"/>
            <a:r>
              <a:rPr lang="en-US" dirty="0"/>
              <a:t>2021-2022 Academic Calendar</a:t>
            </a:r>
          </a:p>
        </p:txBody>
      </p:sp>
      <p:pic>
        <p:nvPicPr>
          <p:cNvPr id="5" name="Content Placeholder 4">
            <a:extLst>
              <a:ext uri="{FF2B5EF4-FFF2-40B4-BE49-F238E27FC236}">
                <a16:creationId xmlns:a16="http://schemas.microsoft.com/office/drawing/2014/main" id="{D85CFC99-57C0-4E74-9921-A71DA4848E77}"/>
              </a:ext>
            </a:extLst>
          </p:cNvPr>
          <p:cNvPicPr>
            <a:picLocks noGrp="1" noChangeAspect="1"/>
          </p:cNvPicPr>
          <p:nvPr>
            <p:ph idx="1"/>
          </p:nvPr>
        </p:nvPicPr>
        <p:blipFill>
          <a:blip r:embed="rId2"/>
          <a:stretch>
            <a:fillRect/>
          </a:stretch>
        </p:blipFill>
        <p:spPr>
          <a:xfrm>
            <a:off x="2722880" y="1259840"/>
            <a:ext cx="6390640" cy="4988560"/>
          </a:xfrm>
        </p:spPr>
      </p:pic>
    </p:spTree>
    <p:extLst>
      <p:ext uri="{BB962C8B-B14F-4D97-AF65-F5344CB8AC3E}">
        <p14:creationId xmlns:p14="http://schemas.microsoft.com/office/powerpoint/2010/main" val="1488528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A28B-AD3E-434E-AEEE-9DAD37223089}"/>
              </a:ext>
            </a:extLst>
          </p:cNvPr>
          <p:cNvSpPr>
            <a:spLocks noGrp="1"/>
          </p:cNvSpPr>
          <p:nvPr>
            <p:ph type="title"/>
          </p:nvPr>
        </p:nvSpPr>
        <p:spPr>
          <a:xfrm>
            <a:off x="648930" y="629266"/>
            <a:ext cx="9252154" cy="1223983"/>
          </a:xfrm>
        </p:spPr>
        <p:txBody>
          <a:bodyPr>
            <a:normAutofit/>
          </a:bodyPr>
          <a:lstStyle/>
          <a:p>
            <a:r>
              <a:rPr lang="en-US"/>
              <a:t>Grades</a:t>
            </a:r>
          </a:p>
        </p:txBody>
      </p:sp>
      <p:sp>
        <p:nvSpPr>
          <p:cNvPr id="8" name="Content Placeholder 7">
            <a:extLst>
              <a:ext uri="{FF2B5EF4-FFF2-40B4-BE49-F238E27FC236}">
                <a16:creationId xmlns:a16="http://schemas.microsoft.com/office/drawing/2014/main" id="{B9CAD7CE-D60D-47FA-ADC0-6725375C7981}"/>
              </a:ext>
            </a:extLst>
          </p:cNvPr>
          <p:cNvSpPr>
            <a:spLocks noGrp="1"/>
          </p:cNvSpPr>
          <p:nvPr>
            <p:ph idx="1"/>
          </p:nvPr>
        </p:nvSpPr>
        <p:spPr>
          <a:xfrm>
            <a:off x="1103311" y="2052214"/>
            <a:ext cx="4338409" cy="4196185"/>
          </a:xfrm>
        </p:spPr>
        <p:txBody>
          <a:bodyPr vert="horz" lIns="91440" tIns="45720" rIns="91440" bIns="45720" rtlCol="0">
            <a:normAutofit/>
          </a:bodyPr>
          <a:lstStyle/>
          <a:p>
            <a:r>
              <a:rPr lang="en-US"/>
              <a:t>There are no plans for grade exceptions.</a:t>
            </a:r>
          </a:p>
          <a:p>
            <a:pPr>
              <a:buClr>
                <a:srgbClr val="262626"/>
              </a:buClr>
            </a:pPr>
            <a:r>
              <a:rPr lang="en-US"/>
              <a:t>All students must meet the corresponding criteria to earn a passing grade on assignments and classwork.</a:t>
            </a:r>
          </a:p>
          <a:p>
            <a:pPr>
              <a:buClr>
                <a:srgbClr val="262626"/>
              </a:buClr>
            </a:pPr>
            <a:r>
              <a:rPr lang="en-US"/>
              <a:t>All grades will count towards a student passing a course/grade. </a:t>
            </a:r>
          </a:p>
        </p:txBody>
      </p:sp>
      <p:pic>
        <p:nvPicPr>
          <p:cNvPr id="4" name="Content Placeholder 3">
            <a:extLst>
              <a:ext uri="{FF2B5EF4-FFF2-40B4-BE49-F238E27FC236}">
                <a16:creationId xmlns:a16="http://schemas.microsoft.com/office/drawing/2014/main" id="{02BB7574-4767-4F83-9D6C-E31DB36A2B90}"/>
              </a:ext>
            </a:extLst>
          </p:cNvPr>
          <p:cNvPicPr>
            <a:picLocks noChangeAspect="1"/>
          </p:cNvPicPr>
          <p:nvPr/>
        </p:nvPicPr>
        <p:blipFill>
          <a:blip r:embed="rId3"/>
          <a:stretch>
            <a:fillRect/>
          </a:stretch>
        </p:blipFill>
        <p:spPr>
          <a:xfrm>
            <a:off x="6091916" y="2052214"/>
            <a:ext cx="5451627" cy="335196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462533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3AFA-DEED-4468-9165-A49A9EF78579}"/>
              </a:ext>
            </a:extLst>
          </p:cNvPr>
          <p:cNvSpPr>
            <a:spLocks noGrp="1"/>
          </p:cNvSpPr>
          <p:nvPr>
            <p:ph type="title"/>
          </p:nvPr>
        </p:nvSpPr>
        <p:spPr/>
        <p:txBody>
          <a:bodyPr/>
          <a:lstStyle/>
          <a:p>
            <a:r>
              <a:rPr lang="en-US" dirty="0"/>
              <a:t>Assessment Calendar</a:t>
            </a:r>
          </a:p>
        </p:txBody>
      </p:sp>
      <p:sp>
        <p:nvSpPr>
          <p:cNvPr id="3" name="Content Placeholder 2">
            <a:extLst>
              <a:ext uri="{FF2B5EF4-FFF2-40B4-BE49-F238E27FC236}">
                <a16:creationId xmlns:a16="http://schemas.microsoft.com/office/drawing/2014/main" id="{50163BEB-35E7-4B51-A6DF-52003D747A2D}"/>
              </a:ext>
            </a:extLst>
          </p:cNvPr>
          <p:cNvSpPr>
            <a:spLocks noGrp="1"/>
          </p:cNvSpPr>
          <p:nvPr>
            <p:ph idx="1"/>
          </p:nvPr>
        </p:nvSpPr>
        <p:spPr/>
        <p:txBody>
          <a:bodyPr>
            <a:normAutofit/>
          </a:bodyPr>
          <a:lstStyle/>
          <a:p>
            <a:pPr marL="0" indent="0">
              <a:buNone/>
            </a:pPr>
            <a:r>
              <a:rPr lang="en-US" sz="2800" dirty="0"/>
              <a:t>Students will be administered various standardized test throughout the school year, depending on their grade level.  Assessment dates will be noted on the monthly calendar.  Teachers will also provide information regarding assessment dates.  Please ensure that your student eats a healthy breakfast either at school or before arriving to school and that they get plenty of rest. </a:t>
            </a:r>
          </a:p>
        </p:txBody>
      </p:sp>
    </p:spTree>
    <p:extLst>
      <p:ext uri="{BB962C8B-B14F-4D97-AF65-F5344CB8AC3E}">
        <p14:creationId xmlns:p14="http://schemas.microsoft.com/office/powerpoint/2010/main" val="346620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BE9A-F84D-4332-AB92-5BF12A4355FE}"/>
              </a:ext>
            </a:extLst>
          </p:cNvPr>
          <p:cNvSpPr>
            <a:spLocks noGrp="1"/>
          </p:cNvSpPr>
          <p:nvPr>
            <p:ph type="title"/>
          </p:nvPr>
        </p:nvSpPr>
        <p:spPr/>
        <p:txBody>
          <a:bodyPr/>
          <a:lstStyle/>
          <a:p>
            <a:r>
              <a:rPr lang="en-US" dirty="0"/>
              <a:t>HB 4545</a:t>
            </a:r>
          </a:p>
        </p:txBody>
      </p:sp>
      <p:sp>
        <p:nvSpPr>
          <p:cNvPr id="3" name="Content Placeholder 2">
            <a:extLst>
              <a:ext uri="{FF2B5EF4-FFF2-40B4-BE49-F238E27FC236}">
                <a16:creationId xmlns:a16="http://schemas.microsoft.com/office/drawing/2014/main" id="{CB727BA2-4459-42FE-902F-BBAD8F0FF823}"/>
              </a:ext>
            </a:extLst>
          </p:cNvPr>
          <p:cNvSpPr>
            <a:spLocks noGrp="1"/>
          </p:cNvSpPr>
          <p:nvPr>
            <p:ph idx="1"/>
          </p:nvPr>
        </p:nvSpPr>
        <p:spPr/>
        <p:txBody>
          <a:bodyPr>
            <a:normAutofit lnSpcReduction="10000"/>
          </a:bodyPr>
          <a:lstStyle/>
          <a:p>
            <a:r>
              <a:rPr lang="en-US" sz="2400" dirty="0"/>
              <a:t>4</a:t>
            </a:r>
            <a:r>
              <a:rPr lang="en-US" sz="2400" baseline="30000" dirty="0"/>
              <a:t>th</a:t>
            </a:r>
            <a:r>
              <a:rPr lang="en-US" sz="2400" dirty="0"/>
              <a:t> and 5</a:t>
            </a:r>
            <a:r>
              <a:rPr lang="en-US" sz="2400" baseline="30000" dirty="0"/>
              <a:t>th</a:t>
            </a:r>
            <a:r>
              <a:rPr lang="en-US" sz="2400" dirty="0"/>
              <a:t> grade students who did not pass their STAAR test during the 2020-2021 school year will receive 30 additional hours of intervention during the 2021-2022 school year.  </a:t>
            </a:r>
          </a:p>
          <a:p>
            <a:r>
              <a:rPr lang="en-US" sz="2400" dirty="0"/>
              <a:t>Students who did not take the test will take the HB 4545 BOY to determine if they will need additional intervention.</a:t>
            </a:r>
          </a:p>
          <a:p>
            <a:r>
              <a:rPr lang="en-US" sz="2400" dirty="0"/>
              <a:t>Intervention may be provided during the school day, after school, and on Saturday. </a:t>
            </a:r>
          </a:p>
          <a:p>
            <a:r>
              <a:rPr lang="en-US" sz="2400" dirty="0"/>
              <a:t>Parents will receive detailed information regarding their student’s STAAR scores and intervention schedule.</a:t>
            </a:r>
          </a:p>
        </p:txBody>
      </p:sp>
    </p:spTree>
    <p:extLst>
      <p:ext uri="{BB962C8B-B14F-4D97-AF65-F5344CB8AC3E}">
        <p14:creationId xmlns:p14="http://schemas.microsoft.com/office/powerpoint/2010/main" val="254788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6BE8-2DAD-4A7C-A508-2EF3B96FFE45}"/>
              </a:ext>
            </a:extLst>
          </p:cNvPr>
          <p:cNvSpPr>
            <a:spLocks noGrp="1"/>
          </p:cNvSpPr>
          <p:nvPr>
            <p:ph type="title"/>
          </p:nvPr>
        </p:nvSpPr>
        <p:spPr>
          <a:xfrm>
            <a:off x="646111" y="452718"/>
            <a:ext cx="9404723" cy="1400530"/>
          </a:xfrm>
        </p:spPr>
        <p:txBody>
          <a:bodyPr>
            <a:normAutofit/>
          </a:bodyPr>
          <a:lstStyle/>
          <a:p>
            <a:r>
              <a:rPr lang="en-US" b="1"/>
              <a:t>Attendance</a:t>
            </a:r>
          </a:p>
        </p:txBody>
      </p:sp>
      <p:graphicFrame>
        <p:nvGraphicFramePr>
          <p:cNvPr id="5" name="Content Placeholder 2">
            <a:extLst>
              <a:ext uri="{FF2B5EF4-FFF2-40B4-BE49-F238E27FC236}">
                <a16:creationId xmlns:a16="http://schemas.microsoft.com/office/drawing/2014/main" id="{A25DB917-05D8-4689-BFDD-9C97156D164B}"/>
              </a:ext>
            </a:extLst>
          </p:cNvPr>
          <p:cNvGraphicFramePr>
            <a:graphicFrameLocks noGrp="1"/>
          </p:cNvGraphicFramePr>
          <p:nvPr>
            <p:ph idx="1"/>
            <p:extLst>
              <p:ext uri="{D42A27DB-BD31-4B8C-83A1-F6EECF244321}">
                <p14:modId xmlns:p14="http://schemas.microsoft.com/office/powerpoint/2010/main" val="3611560185"/>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789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75874-D5F7-4B93-966E-18C536B6E77A}"/>
              </a:ext>
            </a:extLst>
          </p:cNvPr>
          <p:cNvSpPr>
            <a:spLocks noGrp="1"/>
          </p:cNvSpPr>
          <p:nvPr>
            <p:ph type="title"/>
          </p:nvPr>
        </p:nvSpPr>
        <p:spPr/>
        <p:txBody>
          <a:bodyPr/>
          <a:lstStyle/>
          <a:p>
            <a:r>
              <a:rPr lang="en-US" dirty="0"/>
              <a:t>Communication </a:t>
            </a:r>
          </a:p>
        </p:txBody>
      </p:sp>
      <p:sp>
        <p:nvSpPr>
          <p:cNvPr id="3" name="Content Placeholder 2">
            <a:extLst>
              <a:ext uri="{FF2B5EF4-FFF2-40B4-BE49-F238E27FC236}">
                <a16:creationId xmlns:a16="http://schemas.microsoft.com/office/drawing/2014/main" id="{231C86C6-7C30-4982-AD34-DD717193EA1F}"/>
              </a:ext>
            </a:extLst>
          </p:cNvPr>
          <p:cNvSpPr>
            <a:spLocks noGrp="1"/>
          </p:cNvSpPr>
          <p:nvPr>
            <p:ph idx="1"/>
          </p:nvPr>
        </p:nvSpPr>
        <p:spPr/>
        <p:txBody>
          <a:bodyPr/>
          <a:lstStyle/>
          <a:p>
            <a:r>
              <a:rPr lang="en-US" dirty="0"/>
              <a:t>Please use Parent Connect to check grades daily</a:t>
            </a:r>
          </a:p>
          <a:p>
            <a:r>
              <a:rPr lang="en-US" dirty="0"/>
              <a:t>Teachers will communicate via Class Dojo, email, monthly newsletter, and information located in the Thursday Folder</a:t>
            </a:r>
          </a:p>
          <a:p>
            <a:r>
              <a:rPr lang="en-US" dirty="0"/>
              <a:t>You will receive campus updates via School Messenger, monthly calendars, and information located in the Thursday Folder</a:t>
            </a:r>
          </a:p>
          <a:p>
            <a:r>
              <a:rPr lang="en-US" dirty="0"/>
              <a:t>You may also check the campus website and social media pages for updates:</a:t>
            </a:r>
          </a:p>
          <a:p>
            <a:pPr marL="0" indent="0">
              <a:buNone/>
            </a:pPr>
            <a:endParaRPr lang="en-US" dirty="0"/>
          </a:p>
          <a:p>
            <a:pPr marL="0" indent="0">
              <a:buNone/>
            </a:pPr>
            <a:r>
              <a:rPr lang="en-US" dirty="0"/>
              <a:t>Lockhart ES Website:  http://www.houstonisd.org/lockhartes</a:t>
            </a:r>
          </a:p>
          <a:p>
            <a:pPr marL="0" indent="0">
              <a:buNone/>
            </a:pPr>
            <a:r>
              <a:rPr lang="en-US" dirty="0"/>
              <a:t>Lockhart Twitter:  @</a:t>
            </a:r>
            <a:r>
              <a:rPr lang="en-US" dirty="0" err="1"/>
              <a:t>lockhartES</a:t>
            </a:r>
            <a:endParaRPr lang="en-US" dirty="0"/>
          </a:p>
        </p:txBody>
      </p:sp>
    </p:spTree>
    <p:extLst>
      <p:ext uri="{BB962C8B-B14F-4D97-AF65-F5344CB8AC3E}">
        <p14:creationId xmlns:p14="http://schemas.microsoft.com/office/powerpoint/2010/main" val="264961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845</Words>
  <Application>Microsoft Office PowerPoint</Application>
  <PresentationFormat>Widescreen</PresentationFormat>
  <Paragraphs>107</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vt:lpstr>
      <vt:lpstr>PowerPoint Presentation</vt:lpstr>
      <vt:lpstr>School Hours</vt:lpstr>
      <vt:lpstr>Student Hours</vt:lpstr>
      <vt:lpstr>2021-2022 Academic Calendar</vt:lpstr>
      <vt:lpstr>Grades</vt:lpstr>
      <vt:lpstr>Assessment Calendar</vt:lpstr>
      <vt:lpstr>HB 4545</vt:lpstr>
      <vt:lpstr>Attendance</vt:lpstr>
      <vt:lpstr>Communication </vt:lpstr>
      <vt:lpstr>Temporary Online Learning</vt:lpstr>
      <vt:lpstr>Medical Needs</vt:lpstr>
      <vt:lpstr>Student Mask</vt:lpstr>
      <vt:lpstr>Physical Distancing</vt:lpstr>
      <vt:lpstr>School Uniform</vt:lpstr>
      <vt:lpstr>Food of Minimal Nutritional Value </vt:lpstr>
      <vt:lpstr>Student Dismissal</vt:lpstr>
      <vt:lpstr>Restricted Visitors</vt:lpstr>
      <vt:lpstr>VIPS</vt:lpstr>
      <vt:lpstr>Virtual Open House </vt:lpstr>
      <vt:lpstr>Other Important 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Emerson, Cameshia D</dc:creator>
  <cp:lastModifiedBy>Bustos, Kevin</cp:lastModifiedBy>
  <cp:revision>1</cp:revision>
  <dcterms:created xsi:type="dcterms:W3CDTF">2021-08-21T21:24:52Z</dcterms:created>
  <dcterms:modified xsi:type="dcterms:W3CDTF">2021-08-24T15:23:48Z</dcterms:modified>
</cp:coreProperties>
</file>